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73" r:id="rId5"/>
  </p:sldMasterIdLst>
  <p:notesMasterIdLst>
    <p:notesMasterId r:id="rId19"/>
  </p:notesMasterIdLst>
  <p:sldIdLst>
    <p:sldId id="264" r:id="rId6"/>
    <p:sldId id="402" r:id="rId7"/>
    <p:sldId id="403" r:id="rId8"/>
    <p:sldId id="399" r:id="rId9"/>
    <p:sldId id="404" r:id="rId10"/>
    <p:sldId id="400" r:id="rId11"/>
    <p:sldId id="411" r:id="rId12"/>
    <p:sldId id="412" r:id="rId13"/>
    <p:sldId id="409" r:id="rId14"/>
    <p:sldId id="401" r:id="rId15"/>
    <p:sldId id="408" r:id="rId16"/>
    <p:sldId id="406" r:id="rId17"/>
    <p:sldId id="407"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911D002-5FEC-6B2C-FCC5-20C1A14E609D}" name="mariette.vandelustgraaf" initials="m" userId="S::mariette.vandelustgraaf@spoa.nl::ad2ad9dc-0a71-481b-9e76-fdeb158cfed6" providerId="AD"/>
  <p188:author id="{0A3D6B31-F2AF-97E1-43FD-1FF0E2877BBF}" name="Marita van Herpen" initials="MvH" userId="S::info@maritavanherpen.nl::8613ef33-91c3-4633-963b-be1f9301d120" providerId="AD"/>
  <p188:author id="{6C0FA643-D502-2DAB-C3FD-87935ABF1C50}" name="Rob Simon" initials="RS" userId="3233e3270b811d7c" providerId="Windows Live"/>
  <p188:author id="{A31FD879-FD34-CAC9-53E7-3AFC90EE92E3}" name="Annelien van Groningen" initials="AG" userId="S::annelien.vangroningen@bpoa.nl::4e042ecf-5ca4-4e61-a3be-c4f066810eb7" providerId="AD"/>
  <p188:author id="{B3DD3B9A-8068-677F-634A-F03F33E8C632}" name="Mariette van de Lustgraaf-Wielens" initials="MvdLW" userId="S::mariette.vandelustgraaf@spoa.nl::ecf68895-e14c-4152-a562-74cf725df7a9" providerId="AD"/>
  <p188:author id="{BBEBA7CD-956A-A785-8732-AE488834C56E}" name="Barend de Leijster" initials="BdL" userId="S::bdeleijster@quoratiogroep.nl::7c8c2789-920b-47a3-99a7-3de36419510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b Simon" initials="RS" lastIdx="2" clrIdx="0">
    <p:extLst>
      <p:ext uri="{19B8F6BF-5375-455C-9EA6-DF929625EA0E}">
        <p15:presenceInfo xmlns:p15="http://schemas.microsoft.com/office/powerpoint/2012/main" userId="3233e3270b811d7c" providerId="Windows Live"/>
      </p:ext>
    </p:extLst>
  </p:cmAuthor>
  <p:cmAuthor id="2" name="Annelien van Groningen" initials="AG" lastIdx="8" clrIdx="1">
    <p:extLst>
      <p:ext uri="{19B8F6BF-5375-455C-9EA6-DF929625EA0E}">
        <p15:presenceInfo xmlns:p15="http://schemas.microsoft.com/office/powerpoint/2012/main" userId="S::annelien.vangroningen@bpoa.nl::4e042ecf-5ca4-4e61-a3be-c4f066810eb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D8ED"/>
    <a:srgbClr val="693A71"/>
    <a:srgbClr val="ABB2DB"/>
    <a:srgbClr val="AFA5FF"/>
    <a:srgbClr val="AB9EDB"/>
    <a:srgbClr val="8099BD"/>
    <a:srgbClr val="354152"/>
    <a:srgbClr val="A4ADF2"/>
    <a:srgbClr val="A4A2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59" d="100"/>
          <a:sy n="59" d="100"/>
        </p:scale>
        <p:origin x="940" y="28"/>
      </p:cViewPr>
      <p:guideLst>
        <p:guide orient="horz" pos="2183"/>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https://sprenkels.sharepoint.com/sites/SPOA/Gedeelde%20documenten/Algemeen/2025/C.%20WTP/Beoordeling%20evenwichtigheid/Evenwichtigheid%20na%20modelupdate/Verhaallijnendocument%20-%20na%20modelupdate/4.%20Plaatjes/Q%20-%20Herverdelen.xlsb"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sprenkels.sharepoint.com/sites/SPOA/Gedeelde%20documenten/Algemeen/2025/C.%20WTP/Beoordeling%20evenwichtigheid/Evenwichtigheid%20na%20modelupdate/Verhaallijnendocument%20-%20na%20modelupdate/4.%20Plaatjes/Q%20-%20Herverdelen.xlsb"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sprenkels.sharepoint.com/sites/SPOA/Gedeelde%20documenten/Algemeen/2025/C.%20WTP/Beoordeling%20evenwichtigheid/Evenwichtigheid%20na%20modelupdate/Verhaallijnendocument%20-%20na%20modelupdate/4.%20Plaatjes/Q%20-%20Herverdelen.xlsb"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sprenkels.sharepoint.com/sites/SPOA/Gedeelde%20documenten/Algemeen/2025/C.%20WTP/Beoordeling%20evenwichtigheid/Evenwichtigheid%20na%20modelupdate/Verhaallijnendocument%20-%20na%20modelupdate/4.%20Plaatjes/Q%20-%20Herverdelen.xlsb"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'Plaatjes VHD'!$J$4:$O$4</c:f>
          <c:strCache>
            <c:ptCount val="6"/>
            <c:pt idx="0">
              <c:v>Delta netto profijt</c:v>
            </c:pt>
          </c:strCache>
        </c:strRef>
      </c:tx>
      <c:layout>
        <c:manualLayout>
          <c:xMode val="edge"/>
          <c:yMode val="edge"/>
          <c:x val="0.35181535170599471"/>
          <c:y val="1.2273608697059794E-2"/>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5.4882595406349627E-2"/>
          <c:y val="0.10350130912405305"/>
          <c:w val="0.92097021361302778"/>
          <c:h val="0.64457882886738394"/>
        </c:manualLayout>
      </c:layout>
      <c:lineChart>
        <c:grouping val="standard"/>
        <c:varyColors val="0"/>
        <c:ser>
          <c:idx val="14"/>
          <c:order val="3"/>
          <c:tx>
            <c:strRef>
              <c:f>'Plaatjes VHD'!$V$6</c:f>
              <c:strCache>
                <c:ptCount val="1"/>
                <c:pt idx="0">
                  <c:v>118,9% - 10j</c:v>
                </c:pt>
              </c:strCache>
            </c:strRef>
          </c:tx>
          <c:spPr>
            <a:ln w="22225" cap="rnd">
              <a:solidFill>
                <a:schemeClr val="accent5"/>
              </a:solidFill>
              <a:round/>
            </a:ln>
            <a:effectLst/>
          </c:spPr>
          <c:marker>
            <c:symbol val="none"/>
          </c:marker>
          <c:val>
            <c:numRef>
              <c:f>'Plaatjes VHD'!$V$7:$V$75</c:f>
              <c:numCache>
                <c:formatCode>0%</c:formatCode>
                <c:ptCount val="69"/>
                <c:pt idx="0">
                  <c:v>0.10005063911736815</c:v>
                </c:pt>
                <c:pt idx="1">
                  <c:v>9.9738951097179784E-2</c:v>
                </c:pt>
                <c:pt idx="2">
                  <c:v>9.7487666186953939E-2</c:v>
                </c:pt>
                <c:pt idx="3">
                  <c:v>9.5072022315634275E-2</c:v>
                </c:pt>
                <c:pt idx="4">
                  <c:v>9.2742516694460528E-2</c:v>
                </c:pt>
                <c:pt idx="5">
                  <c:v>9.0351570105407439E-2</c:v>
                </c:pt>
                <c:pt idx="6">
                  <c:v>8.7218721551378608E-2</c:v>
                </c:pt>
                <c:pt idx="7">
                  <c:v>8.5328475358361439E-2</c:v>
                </c:pt>
                <c:pt idx="8">
                  <c:v>8.431290358719834E-2</c:v>
                </c:pt>
                <c:pt idx="9">
                  <c:v>8.2115479824591678E-2</c:v>
                </c:pt>
                <c:pt idx="10">
                  <c:v>8.1683598664356399E-2</c:v>
                </c:pt>
                <c:pt idx="11">
                  <c:v>7.7351130101181678E-2</c:v>
                </c:pt>
                <c:pt idx="12">
                  <c:v>7.4442318036587005E-2</c:v>
                </c:pt>
                <c:pt idx="13">
                  <c:v>7.4463871677921845E-2</c:v>
                </c:pt>
                <c:pt idx="14">
                  <c:v>7.3132338705023503E-2</c:v>
                </c:pt>
                <c:pt idx="15">
                  <c:v>6.9349122851908251E-2</c:v>
                </c:pt>
                <c:pt idx="16">
                  <c:v>6.2296833541015506E-2</c:v>
                </c:pt>
                <c:pt idx="17">
                  <c:v>5.9399229133820786E-2</c:v>
                </c:pt>
                <c:pt idx="18">
                  <c:v>5.6088307086290201E-2</c:v>
                </c:pt>
                <c:pt idx="19">
                  <c:v>5.2777860320366188E-2</c:v>
                </c:pt>
                <c:pt idx="20">
                  <c:v>5.247695626893345E-2</c:v>
                </c:pt>
                <c:pt idx="21">
                  <c:v>4.7247044442552899E-2</c:v>
                </c:pt>
                <c:pt idx="22">
                  <c:v>4.7982482904390444E-2</c:v>
                </c:pt>
                <c:pt idx="23">
                  <c:v>4.7224390916900116E-2</c:v>
                </c:pt>
                <c:pt idx="24">
                  <c:v>4.628612302909596E-2</c:v>
                </c:pt>
                <c:pt idx="25">
                  <c:v>4.4427486111645376E-2</c:v>
                </c:pt>
                <c:pt idx="26">
                  <c:v>4.7782881616964756E-2</c:v>
                </c:pt>
                <c:pt idx="27">
                  <c:v>4.6179422823961813E-2</c:v>
                </c:pt>
                <c:pt idx="28">
                  <c:v>4.80383062289651E-2</c:v>
                </c:pt>
                <c:pt idx="29">
                  <c:v>4.8290343158207794E-2</c:v>
                </c:pt>
                <c:pt idx="30">
                  <c:v>4.9821364443711769E-2</c:v>
                </c:pt>
                <c:pt idx="31">
                  <c:v>4.7950085802381359E-2</c:v>
                </c:pt>
                <c:pt idx="32">
                  <c:v>4.9304585130042433E-2</c:v>
                </c:pt>
                <c:pt idx="33">
                  <c:v>5.1288595513320434E-2</c:v>
                </c:pt>
                <c:pt idx="34">
                  <c:v>5.2430404247653439E-2</c:v>
                </c:pt>
                <c:pt idx="35">
                  <c:v>5.4194767758932838E-2</c:v>
                </c:pt>
                <c:pt idx="36">
                  <c:v>5.5707684218374132E-2</c:v>
                </c:pt>
                <c:pt idx="37">
                  <c:v>5.8123983486786712E-2</c:v>
                </c:pt>
                <c:pt idx="38">
                  <c:v>5.9539495863043745E-2</c:v>
                </c:pt>
                <c:pt idx="39">
                  <c:v>6.0109291622244654E-2</c:v>
                </c:pt>
                <c:pt idx="40">
                  <c:v>6.0619308488621182E-2</c:v>
                </c:pt>
                <c:pt idx="41">
                  <c:v>5.8654164076715531E-2</c:v>
                </c:pt>
                <c:pt idx="42">
                  <c:v>5.5898818911006232E-2</c:v>
                </c:pt>
                <c:pt idx="43">
                  <c:v>4.9980164672484673E-2</c:v>
                </c:pt>
                <c:pt idx="44">
                  <c:v>5.0063286235726423E-2</c:v>
                </c:pt>
                <c:pt idx="45">
                  <c:v>5.0136460615841871E-2</c:v>
                </c:pt>
                <c:pt idx="46">
                  <c:v>5.0191148202203051E-2</c:v>
                </c:pt>
                <c:pt idx="47">
                  <c:v>5.0217933093470224E-2</c:v>
                </c:pt>
                <c:pt idx="48">
                  <c:v>5.0206287101482561E-2</c:v>
                </c:pt>
                <c:pt idx="49">
                  <c:v>5.0145459920852398E-2</c:v>
                </c:pt>
                <c:pt idx="50">
                  <c:v>5.0024617431865259E-2</c:v>
                </c:pt>
                <c:pt idx="51">
                  <c:v>4.9832199495593921E-2</c:v>
                </c:pt>
                <c:pt idx="52">
                  <c:v>4.9555911908094608E-2</c:v>
                </c:pt>
                <c:pt idx="53">
                  <c:v>4.9183751981465518E-2</c:v>
                </c:pt>
                <c:pt idx="54">
                  <c:v>4.8705028755523738E-2</c:v>
                </c:pt>
                <c:pt idx="55">
                  <c:v>4.8111150135950576E-2</c:v>
                </c:pt>
                <c:pt idx="56">
                  <c:v>4.7395999577819925E-2</c:v>
                </c:pt>
                <c:pt idx="57">
                  <c:v>4.655487414214754E-2</c:v>
                </c:pt>
                <c:pt idx="58">
                  <c:v>4.5585665821555654E-2</c:v>
                </c:pt>
                <c:pt idx="59">
                  <c:v>4.4489672436314187E-2</c:v>
                </c:pt>
                <c:pt idx="60">
                  <c:v>4.3273145284476344E-2</c:v>
                </c:pt>
                <c:pt idx="61">
                  <c:v>4.1947857913824604E-2</c:v>
                </c:pt>
                <c:pt idx="62">
                  <c:v>4.0530081674761131E-2</c:v>
                </c:pt>
                <c:pt idx="63">
                  <c:v>3.9034073113189294E-2</c:v>
                </c:pt>
                <c:pt idx="64">
                  <c:v>3.7474289288462748E-2</c:v>
                </c:pt>
                <c:pt idx="65">
                  <c:v>3.5866459175834642E-2</c:v>
                </c:pt>
                <c:pt idx="66">
                  <c:v>3.4222992539491015E-2</c:v>
                </c:pt>
                <c:pt idx="67">
                  <c:v>3.2556322228533885E-2</c:v>
                </c:pt>
                <c:pt idx="68">
                  <c:v>3.0892959392277541E-2</c:v>
                </c:pt>
              </c:numCache>
            </c:numRef>
          </c:val>
          <c:smooth val="0"/>
          <c:extLst>
            <c:ext xmlns:c16="http://schemas.microsoft.com/office/drawing/2014/chart" uri="{C3380CC4-5D6E-409C-BE32-E72D297353CC}">
              <c16:uniqueId val="{00000000-672B-4C15-A909-D77EDC2494B7}"/>
            </c:ext>
          </c:extLst>
        </c:ser>
        <c:ser>
          <c:idx val="13"/>
          <c:order val="10"/>
          <c:tx>
            <c:strRef>
              <c:f>'Plaatjes VHD'!$U$6</c:f>
              <c:strCache>
                <c:ptCount val="1"/>
                <c:pt idx="0">
                  <c:v>118,9% - 1j</c:v>
                </c:pt>
              </c:strCache>
            </c:strRef>
          </c:tx>
          <c:spPr>
            <a:ln w="28575" cap="rnd">
              <a:solidFill>
                <a:schemeClr val="accent5"/>
              </a:solidFill>
              <a:prstDash val="sysDot"/>
              <a:round/>
            </a:ln>
            <a:effectLst/>
          </c:spPr>
          <c:marker>
            <c:symbol val="none"/>
          </c:marker>
          <c:val>
            <c:numRef>
              <c:f>'Plaatjes VHD'!$U$7:$U$75</c:f>
              <c:numCache>
                <c:formatCode>0%</c:formatCode>
                <c:ptCount val="69"/>
                <c:pt idx="0">
                  <c:v>0.10010364758389206</c:v>
                </c:pt>
                <c:pt idx="1">
                  <c:v>9.9795841906642285E-2</c:v>
                </c:pt>
                <c:pt idx="2">
                  <c:v>9.7164462779760485E-2</c:v>
                </c:pt>
                <c:pt idx="3">
                  <c:v>9.4393439719089617E-2</c:v>
                </c:pt>
                <c:pt idx="4">
                  <c:v>9.1791851576741273E-2</c:v>
                </c:pt>
                <c:pt idx="5">
                  <c:v>8.9158164650176633E-2</c:v>
                </c:pt>
                <c:pt idx="6">
                  <c:v>8.5817376087732433E-2</c:v>
                </c:pt>
                <c:pt idx="7">
                  <c:v>8.3606153585371851E-2</c:v>
                </c:pt>
                <c:pt idx="8">
                  <c:v>8.2215191766208839E-2</c:v>
                </c:pt>
                <c:pt idx="9">
                  <c:v>7.9500552944224256E-2</c:v>
                </c:pt>
                <c:pt idx="10">
                  <c:v>7.8661426164158138E-2</c:v>
                </c:pt>
                <c:pt idx="11">
                  <c:v>7.369624643722851E-2</c:v>
                </c:pt>
                <c:pt idx="12">
                  <c:v>7.0038854136583353E-2</c:v>
                </c:pt>
                <c:pt idx="13">
                  <c:v>6.9916079278088544E-2</c:v>
                </c:pt>
                <c:pt idx="14">
                  <c:v>6.7821246737951202E-2</c:v>
                </c:pt>
                <c:pt idx="15">
                  <c:v>6.2650290924713248E-2</c:v>
                </c:pt>
                <c:pt idx="16">
                  <c:v>5.4410903231157326E-2</c:v>
                </c:pt>
                <c:pt idx="17">
                  <c:v>5.0537327615641503E-2</c:v>
                </c:pt>
                <c:pt idx="18">
                  <c:v>4.5802376517034282E-2</c:v>
                </c:pt>
                <c:pt idx="19">
                  <c:v>4.1032645128028566E-2</c:v>
                </c:pt>
                <c:pt idx="20">
                  <c:v>4.0218491834697168E-2</c:v>
                </c:pt>
                <c:pt idx="21">
                  <c:v>3.4206611447276769E-2</c:v>
                </c:pt>
                <c:pt idx="22">
                  <c:v>3.4741548832142977E-2</c:v>
                </c:pt>
                <c:pt idx="23">
                  <c:v>3.3280270496974906E-2</c:v>
                </c:pt>
                <c:pt idx="24">
                  <c:v>3.1608081427044521E-2</c:v>
                </c:pt>
                <c:pt idx="25">
                  <c:v>2.8673432731275761E-2</c:v>
                </c:pt>
                <c:pt idx="26">
                  <c:v>3.2463374140251022E-2</c:v>
                </c:pt>
                <c:pt idx="27">
                  <c:v>2.9748373843478837E-2</c:v>
                </c:pt>
                <c:pt idx="28">
                  <c:v>3.1634719650965093E-2</c:v>
                </c:pt>
                <c:pt idx="29">
                  <c:v>3.1196393309842252E-2</c:v>
                </c:pt>
                <c:pt idx="30">
                  <c:v>3.2717675563239568E-2</c:v>
                </c:pt>
                <c:pt idx="31">
                  <c:v>3.0069657389294568E-2</c:v>
                </c:pt>
                <c:pt idx="32">
                  <c:v>3.1097138774081823E-2</c:v>
                </c:pt>
                <c:pt idx="33">
                  <c:v>3.267087799426549E-2</c:v>
                </c:pt>
                <c:pt idx="34">
                  <c:v>3.3005891357981487E-2</c:v>
                </c:pt>
                <c:pt idx="35">
                  <c:v>3.4924890845494216E-2</c:v>
                </c:pt>
                <c:pt idx="36">
                  <c:v>3.7692916339697957E-2</c:v>
                </c:pt>
                <c:pt idx="37">
                  <c:v>4.2533873276188183E-2</c:v>
                </c:pt>
                <c:pt idx="38">
                  <c:v>4.6949024136476392E-2</c:v>
                </c:pt>
                <c:pt idx="39">
                  <c:v>5.1349594438903523E-2</c:v>
                </c:pt>
                <c:pt idx="40">
                  <c:v>5.6735553148816731E-2</c:v>
                </c:pt>
                <c:pt idx="41">
                  <c:v>6.0589945931430966E-2</c:v>
                </c:pt>
                <c:pt idx="42">
                  <c:v>6.4720763938175163E-2</c:v>
                </c:pt>
                <c:pt idx="43">
                  <c:v>6.6740843897272972E-2</c:v>
                </c:pt>
                <c:pt idx="44">
                  <c:v>6.8166629634861531E-2</c:v>
                </c:pt>
                <c:pt idx="45">
                  <c:v>6.9686050654621301E-2</c:v>
                </c:pt>
                <c:pt idx="46">
                  <c:v>7.1298641599150114E-2</c:v>
                </c:pt>
                <c:pt idx="47">
                  <c:v>7.3004144524601911E-2</c:v>
                </c:pt>
                <c:pt idx="48">
                  <c:v>7.4801473958130638E-2</c:v>
                </c:pt>
                <c:pt idx="49">
                  <c:v>7.6687465645578268E-2</c:v>
                </c:pt>
                <c:pt idx="50">
                  <c:v>7.8657840760015141E-2</c:v>
                </c:pt>
                <c:pt idx="51">
                  <c:v>8.0707048922331381E-2</c:v>
                </c:pt>
                <c:pt idx="52">
                  <c:v>8.2827994969844054E-2</c:v>
                </c:pt>
                <c:pt idx="53">
                  <c:v>8.5011737267178145E-2</c:v>
                </c:pt>
                <c:pt idx="54">
                  <c:v>8.7247574555742169E-2</c:v>
                </c:pt>
                <c:pt idx="55">
                  <c:v>8.9523081191642317E-2</c:v>
                </c:pt>
                <c:pt idx="56">
                  <c:v>9.1823853884045681E-2</c:v>
                </c:pt>
                <c:pt idx="57">
                  <c:v>9.4135893371315449E-2</c:v>
                </c:pt>
                <c:pt idx="58">
                  <c:v>9.6441202089635691E-2</c:v>
                </c:pt>
                <c:pt idx="59">
                  <c:v>9.8720649341037747E-2</c:v>
                </c:pt>
                <c:pt idx="60">
                  <c:v>0.1009543495679448</c:v>
                </c:pt>
                <c:pt idx="61">
                  <c:v>0.10312094847636044</c:v>
                </c:pt>
                <c:pt idx="62">
                  <c:v>0.10520361844456727</c:v>
                </c:pt>
                <c:pt idx="63">
                  <c:v>0.10718879129334224</c:v>
                </c:pt>
                <c:pt idx="64">
                  <c:v>0.10906693905252984</c:v>
                </c:pt>
                <c:pt idx="65">
                  <c:v>0.11082582008082387</c:v>
                </c:pt>
                <c:pt idx="66">
                  <c:v>0.112459343853891</c:v>
                </c:pt>
                <c:pt idx="67">
                  <c:v>0.11395457372781825</c:v>
                </c:pt>
                <c:pt idx="68">
                  <c:v>0.11530398398655617</c:v>
                </c:pt>
              </c:numCache>
            </c:numRef>
          </c:val>
          <c:smooth val="0"/>
          <c:extLst>
            <c:ext xmlns:c16="http://schemas.microsoft.com/office/drawing/2014/chart" uri="{C3380CC4-5D6E-409C-BE32-E72D297353CC}">
              <c16:uniqueId val="{00000001-672B-4C15-A909-D77EDC2494B7}"/>
            </c:ext>
          </c:extLst>
        </c:ser>
        <c:ser>
          <c:idx val="3"/>
          <c:order val="11"/>
          <c:tx>
            <c:strRef>
              <c:f>'Plaatjes VHD'!$C$6</c:f>
              <c:strCache>
                <c:ptCount val="1"/>
                <c:pt idx="0">
                  <c:v>Grens BPOA</c:v>
                </c:pt>
              </c:strCache>
            </c:strRef>
          </c:tx>
          <c:spPr>
            <a:ln w="19050" cap="rnd">
              <a:solidFill>
                <a:schemeClr val="bg1">
                  <a:lumMod val="50000"/>
                </a:schemeClr>
              </a:solidFill>
              <a:prstDash val="dash"/>
              <a:round/>
            </a:ln>
            <a:effectLst/>
          </c:spPr>
          <c:marker>
            <c:symbol val="none"/>
          </c:marker>
          <c:cat>
            <c:numRef>
              <c:f>'Plaatjes VHD'!$B$7:$B$75</c:f>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f>'Plaatjes VHD'!$C$7:$C$75</c:f>
              <c:numCache>
                <c:formatCode>0%</c:formatCode>
                <c:ptCount val="69"/>
                <c:pt idx="0">
                  <c:v>-0.35</c:v>
                </c:pt>
                <c:pt idx="1">
                  <c:v>-0.35</c:v>
                </c:pt>
                <c:pt idx="2">
                  <c:v>-0.35</c:v>
                </c:pt>
                <c:pt idx="3">
                  <c:v>-0.35</c:v>
                </c:pt>
                <c:pt idx="4">
                  <c:v>-0.35</c:v>
                </c:pt>
                <c:pt idx="5">
                  <c:v>-0.35</c:v>
                </c:pt>
                <c:pt idx="6">
                  <c:v>-0.35</c:v>
                </c:pt>
                <c:pt idx="7">
                  <c:v>-0.35</c:v>
                </c:pt>
                <c:pt idx="8">
                  <c:v>-0.35</c:v>
                </c:pt>
                <c:pt idx="9">
                  <c:v>-0.35</c:v>
                </c:pt>
                <c:pt idx="10">
                  <c:v>-0.35</c:v>
                </c:pt>
                <c:pt idx="11">
                  <c:v>-0.35</c:v>
                </c:pt>
                <c:pt idx="12">
                  <c:v>-0.35</c:v>
                </c:pt>
                <c:pt idx="13">
                  <c:v>-0.35</c:v>
                </c:pt>
                <c:pt idx="14">
                  <c:v>-0.35</c:v>
                </c:pt>
                <c:pt idx="15">
                  <c:v>-0.35</c:v>
                </c:pt>
                <c:pt idx="16">
                  <c:v>-0.35</c:v>
                </c:pt>
                <c:pt idx="17">
                  <c:v>-0.35</c:v>
                </c:pt>
                <c:pt idx="18">
                  <c:v>-0.35</c:v>
                </c:pt>
                <c:pt idx="19">
                  <c:v>-0.35</c:v>
                </c:pt>
                <c:pt idx="20">
                  <c:v>-0.35</c:v>
                </c:pt>
                <c:pt idx="21">
                  <c:v>-0.35</c:v>
                </c:pt>
                <c:pt idx="22">
                  <c:v>-0.35</c:v>
                </c:pt>
                <c:pt idx="23">
                  <c:v>-0.35</c:v>
                </c:pt>
                <c:pt idx="24">
                  <c:v>-0.35</c:v>
                </c:pt>
                <c:pt idx="25">
                  <c:v>-0.35</c:v>
                </c:pt>
                <c:pt idx="26">
                  <c:v>-0.35</c:v>
                </c:pt>
                <c:pt idx="27">
                  <c:v>-0.35</c:v>
                </c:pt>
                <c:pt idx="28">
                  <c:v>-0.35</c:v>
                </c:pt>
                <c:pt idx="29">
                  <c:v>-0.35</c:v>
                </c:pt>
                <c:pt idx="30">
                  <c:v>-0.35</c:v>
                </c:pt>
                <c:pt idx="31">
                  <c:v>-0.35</c:v>
                </c:pt>
                <c:pt idx="32">
                  <c:v>-0.35</c:v>
                </c:pt>
                <c:pt idx="33">
                  <c:v>-0.35</c:v>
                </c:pt>
                <c:pt idx="34">
                  <c:v>-0.35</c:v>
                </c:pt>
                <c:pt idx="35">
                  <c:v>-0.35</c:v>
                </c:pt>
                <c:pt idx="36">
                  <c:v>-0.35</c:v>
                </c:pt>
                <c:pt idx="37">
                  <c:v>-0.35</c:v>
                </c:pt>
                <c:pt idx="38">
                  <c:v>-0.35</c:v>
                </c:pt>
                <c:pt idx="39">
                  <c:v>-0.35</c:v>
                </c:pt>
                <c:pt idx="40">
                  <c:v>-0.35</c:v>
                </c:pt>
                <c:pt idx="41">
                  <c:v>-0.35</c:v>
                </c:pt>
                <c:pt idx="42">
                  <c:v>-0.35</c:v>
                </c:pt>
                <c:pt idx="43">
                  <c:v>-0.35</c:v>
                </c:pt>
                <c:pt idx="44">
                  <c:v>-0.35</c:v>
                </c:pt>
                <c:pt idx="45">
                  <c:v>-0.35</c:v>
                </c:pt>
                <c:pt idx="46">
                  <c:v>-0.35</c:v>
                </c:pt>
                <c:pt idx="47">
                  <c:v>-0.35</c:v>
                </c:pt>
                <c:pt idx="48">
                  <c:v>-0.35</c:v>
                </c:pt>
                <c:pt idx="49">
                  <c:v>-0.35</c:v>
                </c:pt>
                <c:pt idx="50">
                  <c:v>-0.35</c:v>
                </c:pt>
                <c:pt idx="51">
                  <c:v>-0.35</c:v>
                </c:pt>
                <c:pt idx="52">
                  <c:v>-0.35</c:v>
                </c:pt>
                <c:pt idx="53">
                  <c:v>-0.35</c:v>
                </c:pt>
                <c:pt idx="54">
                  <c:v>-0.35</c:v>
                </c:pt>
                <c:pt idx="55">
                  <c:v>-0.35</c:v>
                </c:pt>
                <c:pt idx="56">
                  <c:v>-0.35</c:v>
                </c:pt>
                <c:pt idx="57">
                  <c:v>-0.35</c:v>
                </c:pt>
                <c:pt idx="58">
                  <c:v>-0.35</c:v>
                </c:pt>
                <c:pt idx="59">
                  <c:v>-0.35</c:v>
                </c:pt>
                <c:pt idx="60">
                  <c:v>-0.35</c:v>
                </c:pt>
                <c:pt idx="61">
                  <c:v>-0.35</c:v>
                </c:pt>
                <c:pt idx="62">
                  <c:v>-0.35</c:v>
                </c:pt>
                <c:pt idx="63">
                  <c:v>-0.35</c:v>
                </c:pt>
                <c:pt idx="64">
                  <c:v>-0.35</c:v>
                </c:pt>
                <c:pt idx="65">
                  <c:v>-0.35</c:v>
                </c:pt>
                <c:pt idx="66">
                  <c:v>-0.35</c:v>
                </c:pt>
                <c:pt idx="67">
                  <c:v>-0.35</c:v>
                </c:pt>
                <c:pt idx="68">
                  <c:v>-0.35</c:v>
                </c:pt>
              </c:numCache>
            </c:numRef>
          </c:val>
          <c:smooth val="0"/>
          <c:extLst>
            <c:ext xmlns:c16="http://schemas.microsoft.com/office/drawing/2014/chart" uri="{C3380CC4-5D6E-409C-BE32-E72D297353CC}">
              <c16:uniqueId val="{00000002-672B-4C15-A909-D77EDC2494B7}"/>
            </c:ext>
          </c:extLst>
        </c:ser>
        <c:dLbls>
          <c:showLegendKey val="0"/>
          <c:showVal val="0"/>
          <c:showCatName val="0"/>
          <c:showSerName val="0"/>
          <c:showPercent val="0"/>
          <c:showBubbleSize val="0"/>
        </c:dLbls>
        <c:smooth val="0"/>
        <c:axId val="81025712"/>
        <c:axId val="81035312"/>
        <c:extLst>
          <c:ext xmlns:c15="http://schemas.microsoft.com/office/drawing/2012/chart" uri="{02D57815-91ED-43cb-92C2-25804820EDAC}">
            <c15:filteredLineSeries>
              <c15:ser>
                <c:idx val="0"/>
                <c:order val="0"/>
                <c:tx>
                  <c:strRef>
                    <c:extLst>
                      <c:ext uri="{02D57815-91ED-43cb-92C2-25804820EDAC}">
                        <c15:formulaRef>
                          <c15:sqref>'Plaatjes VHD'!$J$6</c15:sqref>
                        </c15:formulaRef>
                      </c:ext>
                    </c:extLst>
                    <c:strCache>
                      <c:ptCount val="1"/>
                      <c:pt idx="0">
                        <c:v>127,3% - 10j</c:v>
                      </c:pt>
                    </c:strCache>
                  </c:strRef>
                </c:tx>
                <c:spPr>
                  <a:ln w="22225" cap="rnd">
                    <a:solidFill>
                      <a:schemeClr val="accent4"/>
                    </a:solidFill>
                    <a:round/>
                  </a:ln>
                  <a:effectLst/>
                </c:spPr>
                <c:marker>
                  <c:symbol val="none"/>
                </c:marker>
                <c:cat>
                  <c:numRef>
                    <c:extLst>
                      <c:ex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c:ext uri="{02D57815-91ED-43cb-92C2-25804820EDAC}">
                        <c15:formulaRef>
                          <c15:sqref>'Plaatjes VHD'!$J$7:$J$75</c15:sqref>
                        </c15:formulaRef>
                      </c:ext>
                    </c:extLst>
                    <c:numCache>
                      <c:formatCode>0%</c:formatCode>
                      <c:ptCount val="69"/>
                      <c:pt idx="0">
                        <c:v>9.3032457473634644E-2</c:v>
                      </c:pt>
                      <c:pt idx="1">
                        <c:v>9.2266408124069596E-2</c:v>
                      </c:pt>
                      <c:pt idx="2">
                        <c:v>9.0327748493232995E-2</c:v>
                      </c:pt>
                      <c:pt idx="3">
                        <c:v>8.8167282528798768E-2</c:v>
                      </c:pt>
                      <c:pt idx="4">
                        <c:v>8.5929996771010542E-2</c:v>
                      </c:pt>
                      <c:pt idx="5">
                        <c:v>8.3595327384587109E-2</c:v>
                      </c:pt>
                      <c:pt idx="6">
                        <c:v>8.0092112336095395E-2</c:v>
                      </c:pt>
                      <c:pt idx="7">
                        <c:v>7.8334739792013275E-2</c:v>
                      </c:pt>
                      <c:pt idx="8">
                        <c:v>7.7571267366032634E-2</c:v>
                      </c:pt>
                      <c:pt idx="9">
                        <c:v>7.5913423146126077E-2</c:v>
                      </c:pt>
                      <c:pt idx="10">
                        <c:v>7.5827913750483672E-2</c:v>
                      </c:pt>
                      <c:pt idx="11">
                        <c:v>7.1724659220059453E-2</c:v>
                      </c:pt>
                      <c:pt idx="12">
                        <c:v>6.9725906627579826E-2</c:v>
                      </c:pt>
                      <c:pt idx="13">
                        <c:v>6.9597918733072806E-2</c:v>
                      </c:pt>
                      <c:pt idx="14">
                        <c:v>6.9200385179149393E-2</c:v>
                      </c:pt>
                      <c:pt idx="15">
                        <c:v>6.7481754925510229E-2</c:v>
                      </c:pt>
                      <c:pt idx="16">
                        <c:v>6.1277124697702912E-2</c:v>
                      </c:pt>
                      <c:pt idx="17">
                        <c:v>5.9731119428106438E-2</c:v>
                      </c:pt>
                      <c:pt idx="18">
                        <c:v>5.8538715093308047E-2</c:v>
                      </c:pt>
                      <c:pt idx="19">
                        <c:v>5.7435323071854838E-2</c:v>
                      </c:pt>
                      <c:pt idx="20">
                        <c:v>5.7689069499830659E-2</c:v>
                      </c:pt>
                      <c:pt idx="21">
                        <c:v>5.254973479750169E-2</c:v>
                      </c:pt>
                      <c:pt idx="22">
                        <c:v>5.3336201561536956E-2</c:v>
                      </c:pt>
                      <c:pt idx="23">
                        <c:v>5.3620313075197656E-2</c:v>
                      </c:pt>
                      <c:pt idx="24">
                        <c:v>5.3852152572642531E-2</c:v>
                      </c:pt>
                      <c:pt idx="25">
                        <c:v>5.3901624223152145E-2</c:v>
                      </c:pt>
                      <c:pt idx="26">
                        <c:v>5.6121719320134655E-2</c:v>
                      </c:pt>
                      <c:pt idx="27">
                        <c:v>5.6677783858364306E-2</c:v>
                      </c:pt>
                      <c:pt idx="28">
                        <c:v>5.8373858950728441E-2</c:v>
                      </c:pt>
                      <c:pt idx="29">
                        <c:v>6.0121592029611537E-2</c:v>
                      </c:pt>
                      <c:pt idx="30">
                        <c:v>6.1752315823687898E-2</c:v>
                      </c:pt>
                      <c:pt idx="31">
                        <c:v>6.1093693059640852E-2</c:v>
                      </c:pt>
                      <c:pt idx="32">
                        <c:v>6.3474703157416323E-2</c:v>
                      </c:pt>
                      <c:pt idx="33">
                        <c:v>6.6805377162085011E-2</c:v>
                      </c:pt>
                      <c:pt idx="34">
                        <c:v>7.0509257321300534E-2</c:v>
                      </c:pt>
                      <c:pt idx="35">
                        <c:v>7.4267582180363334E-2</c:v>
                      </c:pt>
                      <c:pt idx="36">
                        <c:v>7.6925485648044023E-2</c:v>
                      </c:pt>
                      <c:pt idx="37">
                        <c:v>7.9210175928231874E-2</c:v>
                      </c:pt>
                      <c:pt idx="38">
                        <c:v>8.1327496856523629E-2</c:v>
                      </c:pt>
                      <c:pt idx="39">
                        <c:v>8.300379192185392E-2</c:v>
                      </c:pt>
                      <c:pt idx="40">
                        <c:v>8.3819717502647606E-2</c:v>
                      </c:pt>
                      <c:pt idx="41">
                        <c:v>8.3199840998072094E-2</c:v>
                      </c:pt>
                      <c:pt idx="42">
                        <c:v>8.1263425126269495E-2</c:v>
                      </c:pt>
                      <c:pt idx="43">
                        <c:v>7.5991007106474218E-2</c:v>
                      </c:pt>
                      <c:pt idx="44">
                        <c:v>7.6108967132780148E-2</c:v>
                      </c:pt>
                      <c:pt idx="45">
                        <c:v>7.620552942538672E-2</c:v>
                      </c:pt>
                      <c:pt idx="46">
                        <c:v>7.626888182926983E-2</c:v>
                      </c:pt>
                      <c:pt idx="47">
                        <c:v>7.6285837891813424E-2</c:v>
                      </c:pt>
                      <c:pt idx="48">
                        <c:v>7.6241683271613736E-2</c:v>
                      </c:pt>
                      <c:pt idx="49">
                        <c:v>7.6121376075643177E-2</c:v>
                      </c:pt>
                      <c:pt idx="50">
                        <c:v>7.5909676962452322E-2</c:v>
                      </c:pt>
                      <c:pt idx="51">
                        <c:v>7.559043488932482E-2</c:v>
                      </c:pt>
                      <c:pt idx="52">
                        <c:v>7.5146637073880251E-2</c:v>
                      </c:pt>
                      <c:pt idx="53">
                        <c:v>7.4561883002560725E-2</c:v>
                      </c:pt>
                      <c:pt idx="54">
                        <c:v>7.3821932927482736E-2</c:v>
                      </c:pt>
                      <c:pt idx="55">
                        <c:v>7.2915841083180055E-2</c:v>
                      </c:pt>
                      <c:pt idx="56">
                        <c:v>7.1836617050775597E-2</c:v>
                      </c:pt>
                      <c:pt idx="57">
                        <c:v>7.0579919279330605E-2</c:v>
                      </c:pt>
                      <c:pt idx="58">
                        <c:v>6.9145709545220813E-2</c:v>
                      </c:pt>
                      <c:pt idx="59">
                        <c:v>6.7538678523240137E-2</c:v>
                      </c:pt>
                      <c:pt idx="60">
                        <c:v>6.5770337460793193E-2</c:v>
                      </c:pt>
                      <c:pt idx="61">
                        <c:v>6.3859884845330006E-2</c:v>
                      </c:pt>
                      <c:pt idx="62">
                        <c:v>6.183202375711927E-2</c:v>
                      </c:pt>
                      <c:pt idx="63">
                        <c:v>5.9709130424487666E-2</c:v>
                      </c:pt>
                      <c:pt idx="64">
                        <c:v>5.751355895910959E-2</c:v>
                      </c:pt>
                      <c:pt idx="65">
                        <c:v>5.5269903180700464E-2</c:v>
                      </c:pt>
                      <c:pt idx="66">
                        <c:v>5.2997455921543812E-2</c:v>
                      </c:pt>
                      <c:pt idx="67">
                        <c:v>5.0716284015700275E-2</c:v>
                      </c:pt>
                      <c:pt idx="68">
                        <c:v>4.8462117673190086E-2</c:v>
                      </c:pt>
                    </c:numCache>
                  </c:numRef>
                </c:val>
                <c:smooth val="0"/>
                <c:extLst>
                  <c:ext xmlns:c16="http://schemas.microsoft.com/office/drawing/2014/chart" uri="{C3380CC4-5D6E-409C-BE32-E72D297353CC}">
                    <c16:uniqueId val="{00000003-672B-4C15-A909-D77EDC2494B7}"/>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'Plaatjes VHD'!$K$6</c15:sqref>
                        </c15:formulaRef>
                      </c:ext>
                    </c:extLst>
                    <c:strCache>
                      <c:ptCount val="1"/>
                      <c:pt idx="0">
                        <c:v>106% - 10j</c:v>
                      </c:pt>
                    </c:strCache>
                  </c:strRef>
                </c:tx>
                <c:spPr>
                  <a:ln w="22225" cap="rnd">
                    <a:solidFill>
                      <a:schemeClr val="accent1"/>
                    </a:solidFill>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VHD'!$K$7:$K$75</c15:sqref>
                        </c15:formulaRef>
                      </c:ext>
                    </c:extLst>
                    <c:numCache>
                      <c:formatCode>0%</c:formatCode>
                      <c:ptCount val="69"/>
                      <c:pt idx="0">
                        <c:v>0.11197127794069699</c:v>
                      </c:pt>
                      <c:pt idx="1">
                        <c:v>0.11269851112334497</c:v>
                      </c:pt>
                      <c:pt idx="2">
                        <c:v>0.11041281531989508</c:v>
                      </c:pt>
                      <c:pt idx="3">
                        <c:v>0.10803913105001473</c:v>
                      </c:pt>
                      <c:pt idx="4">
                        <c:v>0.10594572446319428</c:v>
                      </c:pt>
                      <c:pt idx="5">
                        <c:v>0.10392513757657242</c:v>
                      </c:pt>
                      <c:pt idx="6">
                        <c:v>0.10167696942214086</c:v>
                      </c:pt>
                      <c:pt idx="7">
                        <c:v>0.10003430664694674</c:v>
                      </c:pt>
                      <c:pt idx="8">
                        <c:v>9.9132605759672726E-2</c:v>
                      </c:pt>
                      <c:pt idx="9">
                        <c:v>9.6600693864701298E-2</c:v>
                      </c:pt>
                      <c:pt idx="10">
                        <c:v>9.6143404106029673E-2</c:v>
                      </c:pt>
                      <c:pt idx="11">
                        <c:v>9.1837588055951463E-2</c:v>
                      </c:pt>
                      <c:pt idx="12">
                        <c:v>8.8059328943425497E-2</c:v>
                      </c:pt>
                      <c:pt idx="13">
                        <c:v>8.8755738455388103E-2</c:v>
                      </c:pt>
                      <c:pt idx="14">
                        <c:v>8.6571081360076435E-2</c:v>
                      </c:pt>
                      <c:pt idx="15">
                        <c:v>8.0265019243276808E-2</c:v>
                      </c:pt>
                      <c:pt idx="16">
                        <c:v>7.2164475762094393E-2</c:v>
                      </c:pt>
                      <c:pt idx="17">
                        <c:v>6.7644955246854377E-2</c:v>
                      </c:pt>
                      <c:pt idx="18">
                        <c:v>6.1313148434115394E-2</c:v>
                      </c:pt>
                      <c:pt idx="19">
                        <c:v>5.4607964926317087E-2</c:v>
                      </c:pt>
                      <c:pt idx="20">
                        <c:v>5.3674297098365797E-2</c:v>
                      </c:pt>
                      <c:pt idx="21">
                        <c:v>4.7827096284760784E-2</c:v>
                      </c:pt>
                      <c:pt idx="22">
                        <c:v>4.8812888507612895E-2</c:v>
                      </c:pt>
                      <c:pt idx="23">
                        <c:v>4.6494645691107506E-2</c:v>
                      </c:pt>
                      <c:pt idx="24">
                        <c:v>4.3667126339167583E-2</c:v>
                      </c:pt>
                      <c:pt idx="25">
                        <c:v>3.8493824124106846E-2</c:v>
                      </c:pt>
                      <c:pt idx="26">
                        <c:v>4.4172865446530096E-2</c:v>
                      </c:pt>
                      <c:pt idx="27">
                        <c:v>3.874323115767897E-2</c:v>
                      </c:pt>
                      <c:pt idx="28">
                        <c:v>4.1144722901088171E-2</c:v>
                      </c:pt>
                      <c:pt idx="29">
                        <c:v>3.8647615252500822E-2</c:v>
                      </c:pt>
                      <c:pt idx="30">
                        <c:v>3.9949708121045702E-2</c:v>
                      </c:pt>
                      <c:pt idx="31">
                        <c:v>3.4876717562568715E-2</c:v>
                      </c:pt>
                      <c:pt idx="32">
                        <c:v>3.3857325196567367E-2</c:v>
                      </c:pt>
                      <c:pt idx="33">
                        <c:v>3.268145754450269E-2</c:v>
                      </c:pt>
                      <c:pt idx="34">
                        <c:v>2.8135670727125528E-2</c:v>
                      </c:pt>
                      <c:pt idx="35">
                        <c:v>2.5155355572223259E-2</c:v>
                      </c:pt>
                      <c:pt idx="36">
                        <c:v>2.3436680352445172E-2</c:v>
                      </c:pt>
                      <c:pt idx="37">
                        <c:v>2.5072707852120901E-2</c:v>
                      </c:pt>
                      <c:pt idx="38">
                        <c:v>2.4071775808326978E-2</c:v>
                      </c:pt>
                      <c:pt idx="39">
                        <c:v>2.1588376989266411E-2</c:v>
                      </c:pt>
                      <c:pt idx="40">
                        <c:v>2.0732565497040611E-2</c:v>
                      </c:pt>
                      <c:pt idx="41">
                        <c:v>1.5912587045472826E-2</c:v>
                      </c:pt>
                      <c:pt idx="42">
                        <c:v>1.1682450494522101E-2</c:v>
                      </c:pt>
                      <c:pt idx="43">
                        <c:v>4.8002649032738987E-3</c:v>
                      </c:pt>
                      <c:pt idx="44">
                        <c:v>4.6249360863721556E-3</c:v>
                      </c:pt>
                      <c:pt idx="45">
                        <c:v>4.4539931063773963E-3</c:v>
                      </c:pt>
                      <c:pt idx="46">
                        <c:v>4.2857846731265692E-3</c:v>
                      </c:pt>
                      <c:pt idx="47">
                        <c:v>4.1188644076231018E-3</c:v>
                      </c:pt>
                      <c:pt idx="48">
                        <c:v>3.9517654017404702E-3</c:v>
                      </c:pt>
                      <c:pt idx="49">
                        <c:v>3.7832915507876042E-3</c:v>
                      </c:pt>
                      <c:pt idx="50">
                        <c:v>3.6125897961258868E-3</c:v>
                      </c:pt>
                      <c:pt idx="51">
                        <c:v>3.4388160255658384E-3</c:v>
                      </c:pt>
                      <c:pt idx="52">
                        <c:v>3.260880240580688E-3</c:v>
                      </c:pt>
                      <c:pt idx="53">
                        <c:v>3.0775094926818181E-3</c:v>
                      </c:pt>
                      <c:pt idx="54">
                        <c:v>2.8873802759379341E-3</c:v>
                      </c:pt>
                      <c:pt idx="55">
                        <c:v>2.6893078539285131E-3</c:v>
                      </c:pt>
                      <c:pt idx="56">
                        <c:v>2.4821731179132112E-3</c:v>
                      </c:pt>
                      <c:pt idx="57">
                        <c:v>2.2642486564605768E-3</c:v>
                      </c:pt>
                      <c:pt idx="58">
                        <c:v>2.0330725454327236E-3</c:v>
                      </c:pt>
                      <c:pt idx="59">
                        <c:v>1.7862246510469415E-3</c:v>
                      </c:pt>
                      <c:pt idx="60">
                        <c:v>1.5218036940605195E-3</c:v>
                      </c:pt>
                      <c:pt idx="61">
                        <c:v>1.2383643968181257E-3</c:v>
                      </c:pt>
                      <c:pt idx="62">
                        <c:v>9.3649812057883253E-4</c:v>
                      </c:pt>
                      <c:pt idx="63">
                        <c:v>6.1529904007384673E-4</c:v>
                      </c:pt>
                      <c:pt idx="64">
                        <c:v>2.7422768434015588E-4</c:v>
                      </c:pt>
                      <c:pt idx="65">
                        <c:v>-8.790107933998037E-5</c:v>
                      </c:pt>
                      <c:pt idx="66">
                        <c:v>-4.7234103249649273E-4</c:v>
                      </c:pt>
                      <c:pt idx="67">
                        <c:v>-8.8357237659131282E-4</c:v>
                      </c:pt>
                      <c:pt idx="68">
                        <c:v>-1.3165439809124102E-3</c:v>
                      </c:pt>
                    </c:numCache>
                  </c:numRef>
                </c:val>
                <c:smooth val="0"/>
                <c:extLst xmlns:c15="http://schemas.microsoft.com/office/drawing/2012/chart">
                  <c:ext xmlns:c16="http://schemas.microsoft.com/office/drawing/2014/chart" uri="{C3380CC4-5D6E-409C-BE32-E72D297353CC}">
                    <c16:uniqueId val="{00000004-672B-4C15-A909-D77EDC2494B7}"/>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'Plaatjes VHD'!$L$6</c15:sqref>
                        </c15:formulaRef>
                      </c:ext>
                    </c:extLst>
                    <c:strCache>
                      <c:ptCount val="1"/>
                      <c:pt idx="0">
                        <c:v>150% - 10j</c:v>
                      </c:pt>
                    </c:strCache>
                  </c:strRef>
                </c:tx>
                <c:spPr>
                  <a:ln w="22225" cap="rnd">
                    <a:solidFill>
                      <a:schemeClr val="accent3"/>
                    </a:solidFill>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VHD'!$L$7:$L$75</c15:sqref>
                        </c15:formulaRef>
                      </c:ext>
                    </c:extLst>
                    <c:numCache>
                      <c:formatCode>0%</c:formatCode>
                      <c:ptCount val="69"/>
                      <c:pt idx="0">
                        <c:v>7.6431634747200758E-2</c:v>
                      </c:pt>
                      <c:pt idx="1">
                        <c:v>7.4992891127901029E-2</c:v>
                      </c:pt>
                      <c:pt idx="2">
                        <c:v>7.5247107652384529E-2</c:v>
                      </c:pt>
                      <c:pt idx="3">
                        <c:v>7.5122225860281305E-2</c:v>
                      </c:pt>
                      <c:pt idx="4">
                        <c:v>7.4351126320345268E-2</c:v>
                      </c:pt>
                      <c:pt idx="5">
                        <c:v>7.3245318951932745E-2</c:v>
                      </c:pt>
                      <c:pt idx="6">
                        <c:v>6.9317596745758575E-2</c:v>
                      </c:pt>
                      <c:pt idx="7">
                        <c:v>6.9022873940754487E-2</c:v>
                      </c:pt>
                      <c:pt idx="8">
                        <c:v>7.0027045599764554E-2</c:v>
                      </c:pt>
                      <c:pt idx="9">
                        <c:v>7.1069874756186341E-2</c:v>
                      </c:pt>
                      <c:pt idx="10">
                        <c:v>7.3034979128656322E-2</c:v>
                      </c:pt>
                      <c:pt idx="11">
                        <c:v>7.0143517189325613E-2</c:v>
                      </c:pt>
                      <c:pt idx="12">
                        <c:v>7.1884356526363768E-2</c:v>
                      </c:pt>
                      <c:pt idx="13">
                        <c:v>7.2341165792942419E-2</c:v>
                      </c:pt>
                      <c:pt idx="14">
                        <c:v>7.5755136923837008E-2</c:v>
                      </c:pt>
                      <c:pt idx="15">
                        <c:v>8.1069059744237559E-2</c:v>
                      </c:pt>
                      <c:pt idx="16">
                        <c:v>7.724817904089909E-2</c:v>
                      </c:pt>
                      <c:pt idx="17">
                        <c:v>8.0110040895801704E-2</c:v>
                      </c:pt>
                      <c:pt idx="18">
                        <c:v>8.5279679364765326E-2</c:v>
                      </c:pt>
                      <c:pt idx="19">
                        <c:v>9.0670437122439163E-2</c:v>
                      </c:pt>
                      <c:pt idx="20">
                        <c:v>9.3155662736421063E-2</c:v>
                      </c:pt>
                      <c:pt idx="21">
                        <c:v>8.7165527055700354E-2</c:v>
                      </c:pt>
                      <c:pt idx="22">
                        <c:v>8.8751352807471595E-2</c:v>
                      </c:pt>
                      <c:pt idx="23">
                        <c:v>9.1925538954885755E-2</c:v>
                      </c:pt>
                      <c:pt idx="24">
                        <c:v>9.5232280879678499E-2</c:v>
                      </c:pt>
                      <c:pt idx="25">
                        <c:v>9.9757073450678413E-2</c:v>
                      </c:pt>
                      <c:pt idx="26">
                        <c:v>0.10015653189817164</c:v>
                      </c:pt>
                      <c:pt idx="27">
                        <c:v>0.10549082550596911</c:v>
                      </c:pt>
                      <c:pt idx="28">
                        <c:v>0.10719033873853856</c:v>
                      </c:pt>
                      <c:pt idx="29">
                        <c:v>0.11199611689475042</c:v>
                      </c:pt>
                      <c:pt idx="30">
                        <c:v>0.11381166000715193</c:v>
                      </c:pt>
                      <c:pt idx="31">
                        <c:v>0.11298343262789057</c:v>
                      </c:pt>
                      <c:pt idx="32">
                        <c:v>0.11686035247990056</c:v>
                      </c:pt>
                      <c:pt idx="33">
                        <c:v>0.12205508552616018</c:v>
                      </c:pt>
                      <c:pt idx="34">
                        <c:v>0.12953022010949156</c:v>
                      </c:pt>
                      <c:pt idx="35">
                        <c:v>0.13549473485466079</c:v>
                      </c:pt>
                      <c:pt idx="36">
                        <c:v>0.13837480832298876</c:v>
                      </c:pt>
                      <c:pt idx="37">
                        <c:v>0.13812492564493473</c:v>
                      </c:pt>
                      <c:pt idx="38">
                        <c:v>0.13881930948455856</c:v>
                      </c:pt>
                      <c:pt idx="39">
                        <c:v>0.13961989008525044</c:v>
                      </c:pt>
                      <c:pt idx="40">
                        <c:v>0.13808107049022689</c:v>
                      </c:pt>
                      <c:pt idx="41">
                        <c:v>0.1374126572294222</c:v>
                      </c:pt>
                      <c:pt idx="42">
                        <c:v>0.13532439749276526</c:v>
                      </c:pt>
                      <c:pt idx="43">
                        <c:v>0.13156461298284383</c:v>
                      </c:pt>
                      <c:pt idx="44">
                        <c:v>0.13107604333784617</c:v>
                      </c:pt>
                      <c:pt idx="45">
                        <c:v>0.13050453452116351</c:v>
                      </c:pt>
                      <c:pt idx="46">
                        <c:v>0.12983242174455922</c:v>
                      </c:pt>
                      <c:pt idx="47">
                        <c:v>0.12904028685148039</c:v>
                      </c:pt>
                      <c:pt idx="48">
                        <c:v>0.1281076445578877</c:v>
                      </c:pt>
                      <c:pt idx="49">
                        <c:v>0.12701463963321946</c:v>
                      </c:pt>
                      <c:pt idx="50">
                        <c:v>0.12574156801772918</c:v>
                      </c:pt>
                      <c:pt idx="51">
                        <c:v>0.12426852988634463</c:v>
                      </c:pt>
                      <c:pt idx="52">
                        <c:v>0.12257567065048081</c:v>
                      </c:pt>
                      <c:pt idx="53">
                        <c:v>0.12064554562522734</c:v>
                      </c:pt>
                      <c:pt idx="54">
                        <c:v>0.11846573330852417</c:v>
                      </c:pt>
                      <c:pt idx="55">
                        <c:v>0.11603065437646354</c:v>
                      </c:pt>
                      <c:pt idx="56">
                        <c:v>0.11334298548723076</c:v>
                      </c:pt>
                      <c:pt idx="57">
                        <c:v>0.11041207270378295</c:v>
                      </c:pt>
                      <c:pt idx="58">
                        <c:v>0.10725663949103725</c:v>
                      </c:pt>
                      <c:pt idx="59">
                        <c:v>0.10390178251402804</c:v>
                      </c:pt>
                      <c:pt idx="60">
                        <c:v>0.10038205217483154</c:v>
                      </c:pt>
                      <c:pt idx="61">
                        <c:v>9.6741095846473613E-2</c:v>
                      </c:pt>
                      <c:pt idx="62">
                        <c:v>9.3026976860897781E-2</c:v>
                      </c:pt>
                      <c:pt idx="63">
                        <c:v>8.9285056450108868E-2</c:v>
                      </c:pt>
                      <c:pt idx="64">
                        <c:v>8.5558640997472457E-2</c:v>
                      </c:pt>
                      <c:pt idx="65">
                        <c:v>8.1894859581242763E-2</c:v>
                      </c:pt>
                      <c:pt idx="66">
                        <c:v>7.8333883344165134E-2</c:v>
                      </c:pt>
                      <c:pt idx="67">
                        <c:v>7.4913790637943789E-2</c:v>
                      </c:pt>
                      <c:pt idx="68">
                        <c:v>7.1680206378166966E-2</c:v>
                      </c:pt>
                    </c:numCache>
                  </c:numRef>
                </c:val>
                <c:smooth val="0"/>
                <c:extLst xmlns:c15="http://schemas.microsoft.com/office/drawing/2012/chart">
                  <c:ext xmlns:c16="http://schemas.microsoft.com/office/drawing/2014/chart" uri="{C3380CC4-5D6E-409C-BE32-E72D297353CC}">
                    <c16:uniqueId val="{00000005-672B-4C15-A909-D77EDC2494B7}"/>
                  </c:ext>
                </c:extLst>
              </c15:ser>
            </c15:filteredLineSeries>
            <c15:filteredLineSeries>
              <c15:ser>
                <c:idx val="7"/>
                <c:order val="4"/>
                <c:tx>
                  <c:strRef>
                    <c:extLst xmlns:c15="http://schemas.microsoft.com/office/drawing/2012/chart">
                      <c:ext xmlns:c15="http://schemas.microsoft.com/office/drawing/2012/chart" uri="{02D57815-91ED-43cb-92C2-25804820EDAC}">
                        <c15:formulaRef>
                          <c15:sqref>'Plaatjes VHD'!$M$6</c15:sqref>
                        </c15:formulaRef>
                      </c:ext>
                    </c:extLst>
                    <c:strCache>
                      <c:ptCount val="1"/>
                      <c:pt idx="0">
                        <c:v>127,3% - inzet best. ruimte</c:v>
                      </c:pt>
                    </c:strCache>
                  </c:strRef>
                </c:tx>
                <c:spPr>
                  <a:ln w="22225" cap="rnd">
                    <a:solidFill>
                      <a:schemeClr val="accent4"/>
                    </a:solidFill>
                    <a:prstDash val="dash"/>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VHD'!$M$7:$M$75</c15:sqref>
                        </c15:formulaRef>
                      </c:ext>
                    </c:extLst>
                    <c:numCache>
                      <c:formatCode>0%</c:formatCode>
                      <c:ptCount val="69"/>
                      <c:pt idx="0">
                        <c:v>9.303245738940405E-2</c:v>
                      </c:pt>
                      <c:pt idx="1">
                        <c:v>9.2266408042483677E-2</c:v>
                      </c:pt>
                      <c:pt idx="2">
                        <c:v>9.0248793666472996E-2</c:v>
                      </c:pt>
                      <c:pt idx="3">
                        <c:v>8.8014616534783152E-2</c:v>
                      </c:pt>
                      <c:pt idx="4">
                        <c:v>8.5720604744838169E-2</c:v>
                      </c:pt>
                      <c:pt idx="5">
                        <c:v>8.3335282988752382E-2</c:v>
                      </c:pt>
                      <c:pt idx="6">
                        <c:v>7.9789009153708401E-2</c:v>
                      </c:pt>
                      <c:pt idx="7">
                        <c:v>7.7965233284150032E-2</c:v>
                      </c:pt>
                      <c:pt idx="8">
                        <c:v>7.7124295963858391E-2</c:v>
                      </c:pt>
                      <c:pt idx="9">
                        <c:v>7.5360242012927861E-2</c:v>
                      </c:pt>
                      <c:pt idx="10">
                        <c:v>7.5191163173870562E-2</c:v>
                      </c:pt>
                      <c:pt idx="11">
                        <c:v>7.0959333316553616E-2</c:v>
                      </c:pt>
                      <c:pt idx="12">
                        <c:v>6.8808752059105194E-2</c:v>
                      </c:pt>
                      <c:pt idx="13">
                        <c:v>6.865090368759505E-2</c:v>
                      </c:pt>
                      <c:pt idx="14">
                        <c:v>6.8099419685585749E-2</c:v>
                      </c:pt>
                      <c:pt idx="15">
                        <c:v>6.6102902632260263E-2</c:v>
                      </c:pt>
                      <c:pt idx="16">
                        <c:v>5.9663654117585452E-2</c:v>
                      </c:pt>
                      <c:pt idx="17">
                        <c:v>5.7924759910894574E-2</c:v>
                      </c:pt>
                      <c:pt idx="18">
                        <c:v>5.6452469135932437E-2</c:v>
                      </c:pt>
                      <c:pt idx="19">
                        <c:v>5.5064114108923867E-2</c:v>
                      </c:pt>
                      <c:pt idx="20">
                        <c:v>5.5218247458413638E-2</c:v>
                      </c:pt>
                      <c:pt idx="21">
                        <c:v>4.9930476248141509E-2</c:v>
                      </c:pt>
                      <c:pt idx="22">
                        <c:v>5.0678514842730005E-2</c:v>
                      </c:pt>
                      <c:pt idx="23">
                        <c:v>5.0827056382101388E-2</c:v>
                      </c:pt>
                      <c:pt idx="24">
                        <c:v>5.0917474153967635E-2</c:v>
                      </c:pt>
                      <c:pt idx="25">
                        <c:v>5.0760796397984809E-2</c:v>
                      </c:pt>
                      <c:pt idx="26">
                        <c:v>5.3064983689750433E-2</c:v>
                      </c:pt>
                      <c:pt idx="27">
                        <c:v>5.3407915190038957E-2</c:v>
                      </c:pt>
                      <c:pt idx="28">
                        <c:v>5.510959205181154E-2</c:v>
                      </c:pt>
                      <c:pt idx="29">
                        <c:v>5.6724942418922453E-2</c:v>
                      </c:pt>
                      <c:pt idx="30">
                        <c:v>5.8354049529496299E-2</c:v>
                      </c:pt>
                      <c:pt idx="31">
                        <c:v>5.7549381435107128E-2</c:v>
                      </c:pt>
                      <c:pt idx="32">
                        <c:v>5.9867910497745758E-2</c:v>
                      </c:pt>
                      <c:pt idx="33">
                        <c:v>6.3119060688377804E-2</c:v>
                      </c:pt>
                      <c:pt idx="34">
                        <c:v>6.6667172051170009E-2</c:v>
                      </c:pt>
                      <c:pt idx="35">
                        <c:v>7.0295011413908592E-2</c:v>
                      </c:pt>
                      <c:pt idx="36">
                        <c:v>7.2868779134969031E-2</c:v>
                      </c:pt>
                      <c:pt idx="37">
                        <c:v>7.5141516238170003E-2</c:v>
                      </c:pt>
                      <c:pt idx="38">
                        <c:v>7.7175474522642729E-2</c:v>
                      </c:pt>
                      <c:pt idx="39">
                        <c:v>7.87312803310799E-2</c:v>
                      </c:pt>
                      <c:pt idx="40">
                        <c:v>7.9469222572419618E-2</c:v>
                      </c:pt>
                      <c:pt idx="41">
                        <c:v>7.8698106338059848E-2</c:v>
                      </c:pt>
                      <c:pt idx="42">
                        <c:v>7.6636492050400684E-2</c:v>
                      </c:pt>
                      <c:pt idx="43">
                        <c:v>7.7342834624579249E-2</c:v>
                      </c:pt>
                      <c:pt idx="44">
                        <c:v>7.8366530390570066E-2</c:v>
                      </c:pt>
                      <c:pt idx="45">
                        <c:v>7.9372848363500115E-2</c:v>
                      </c:pt>
                      <c:pt idx="46">
                        <c:v>8.0441027649944097E-2</c:v>
                      </c:pt>
                      <c:pt idx="47">
                        <c:v>8.1649802008938011E-2</c:v>
                      </c:pt>
                      <c:pt idx="48">
                        <c:v>8.2803932198902697E-2</c:v>
                      </c:pt>
                      <c:pt idx="49">
                        <c:v>8.3980203568119416E-2</c:v>
                      </c:pt>
                      <c:pt idx="50">
                        <c:v>8.5164549829680247E-2</c:v>
                      </c:pt>
                      <c:pt idx="51">
                        <c:v>8.6342024607753753E-2</c:v>
                      </c:pt>
                      <c:pt idx="52">
                        <c:v>8.7496832142705872E-2</c:v>
                      </c:pt>
                      <c:pt idx="53">
                        <c:v>8.8706220441395978E-2</c:v>
                      </c:pt>
                      <c:pt idx="54">
                        <c:v>8.9772506228816384E-2</c:v>
                      </c:pt>
                      <c:pt idx="55">
                        <c:v>9.0777996103572622E-2</c:v>
                      </c:pt>
                      <c:pt idx="56">
                        <c:v>9.1810006790061571E-2</c:v>
                      </c:pt>
                      <c:pt idx="57">
                        <c:v>9.2585094345972285E-2</c:v>
                      </c:pt>
                      <c:pt idx="58">
                        <c:v>9.3383886315422604E-2</c:v>
                      </c:pt>
                      <c:pt idx="59">
                        <c:v>9.3929671347585009E-2</c:v>
                      </c:pt>
                      <c:pt idx="60">
                        <c:v>9.4326862052825033E-2</c:v>
                      </c:pt>
                      <c:pt idx="61">
                        <c:v>9.4593610818478613E-2</c:v>
                      </c:pt>
                      <c:pt idx="62">
                        <c:v>9.4563187165529028E-2</c:v>
                      </c:pt>
                      <c:pt idx="63">
                        <c:v>9.4350542307299889E-2</c:v>
                      </c:pt>
                      <c:pt idx="64">
                        <c:v>9.378474056136743E-2</c:v>
                      </c:pt>
                      <c:pt idx="65">
                        <c:v>9.298271934209934E-2</c:v>
                      </c:pt>
                      <c:pt idx="66">
                        <c:v>9.1865125053175678E-2</c:v>
                      </c:pt>
                      <c:pt idx="67">
                        <c:v>9.0448649796494918E-2</c:v>
                      </c:pt>
                      <c:pt idx="68">
                        <c:v>8.866924713751545E-2</c:v>
                      </c:pt>
                    </c:numCache>
                  </c:numRef>
                </c:val>
                <c:smooth val="0"/>
                <c:extLst xmlns:c15="http://schemas.microsoft.com/office/drawing/2012/chart">
                  <c:ext xmlns:c16="http://schemas.microsoft.com/office/drawing/2014/chart" uri="{C3380CC4-5D6E-409C-BE32-E72D297353CC}">
                    <c16:uniqueId val="{00000006-672B-4C15-A909-D77EDC2494B7}"/>
                  </c:ext>
                </c:extLst>
              </c15:ser>
            </c15:filteredLineSeries>
            <c15:filteredLineSeries>
              <c15:ser>
                <c:idx val="8"/>
                <c:order val="5"/>
                <c:tx>
                  <c:strRef>
                    <c:extLst xmlns:c15="http://schemas.microsoft.com/office/drawing/2012/chart">
                      <c:ext xmlns:c15="http://schemas.microsoft.com/office/drawing/2012/chart" uri="{02D57815-91ED-43cb-92C2-25804820EDAC}">
                        <c15:formulaRef>
                          <c15:sqref>'Plaatjes VHD'!$N$6</c15:sqref>
                        </c15:formulaRef>
                      </c:ext>
                    </c:extLst>
                    <c:strCache>
                      <c:ptCount val="1"/>
                      <c:pt idx="0">
                        <c:v>106% - inzet best. ruimte</c:v>
                      </c:pt>
                    </c:strCache>
                  </c:strRef>
                </c:tx>
                <c:spPr>
                  <a:ln w="22225" cap="rnd">
                    <a:solidFill>
                      <a:schemeClr val="accent1"/>
                    </a:solidFill>
                    <a:prstDash val="dash"/>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VHD'!$N$7:$N$75</c15:sqref>
                        </c15:formulaRef>
                      </c:ext>
                    </c:extLst>
                    <c:numCache>
                      <c:formatCode>0%</c:formatCode>
                      <c:ptCount val="69"/>
                      <c:pt idx="0">
                        <c:v>0.11197127793629623</c:v>
                      </c:pt>
                      <c:pt idx="1">
                        <c:v>0.11269851111907656</c:v>
                      </c:pt>
                      <c:pt idx="2">
                        <c:v>0.1104086716032798</c:v>
                      </c:pt>
                      <c:pt idx="3">
                        <c:v>0.10803109434461905</c:v>
                      </c:pt>
                      <c:pt idx="4">
                        <c:v>0.10593467227370335</c:v>
                      </c:pt>
                      <c:pt idx="5">
                        <c:v>0.10391137660641062</c:v>
                      </c:pt>
                      <c:pt idx="6">
                        <c:v>0.10166087957504007</c:v>
                      </c:pt>
                      <c:pt idx="7">
                        <c:v>0.10001463110638079</c:v>
                      </c:pt>
                      <c:pt idx="8">
                        <c:v>9.910872584468107E-2</c:v>
                      </c:pt>
                      <c:pt idx="9">
                        <c:v>9.6571020873283425E-2</c:v>
                      </c:pt>
                      <c:pt idx="10">
                        <c:v>9.6109131549903165E-2</c:v>
                      </c:pt>
                      <c:pt idx="11">
                        <c:v>9.1796154808542071E-2</c:v>
                      </c:pt>
                      <c:pt idx="12">
                        <c:v>8.8009407005220031E-2</c:v>
                      </c:pt>
                      <c:pt idx="13">
                        <c:v>8.8704081747628935E-2</c:v>
                      </c:pt>
                      <c:pt idx="14">
                        <c:v>8.6510697375740742E-2</c:v>
                      </c:pt>
                      <c:pt idx="15">
                        <c:v>8.0188721842964189E-2</c:v>
                      </c:pt>
                      <c:pt idx="16">
                        <c:v>7.2074312862632273E-2</c:v>
                      </c:pt>
                      <c:pt idx="17">
                        <c:v>6.7543341888759822E-2</c:v>
                      </c:pt>
                      <c:pt idx="18">
                        <c:v>6.1194737977686764E-2</c:v>
                      </c:pt>
                      <c:pt idx="19">
                        <c:v>5.4472173629531329E-2</c:v>
                      </c:pt>
                      <c:pt idx="20">
                        <c:v>5.3532259727435361E-2</c:v>
                      </c:pt>
                      <c:pt idx="21">
                        <c:v>4.7675404705998625E-2</c:v>
                      </c:pt>
                      <c:pt idx="22">
                        <c:v>4.8658657257477533E-2</c:v>
                      </c:pt>
                      <c:pt idx="23">
                        <c:v>4.6331832922307914E-2</c:v>
                      </c:pt>
                      <c:pt idx="24">
                        <c:v>4.3495332002497999E-2</c:v>
                      </c:pt>
                      <c:pt idx="25">
                        <c:v>3.8308917121746555E-2</c:v>
                      </c:pt>
                      <c:pt idx="26">
                        <c:v>4.3993154887550845E-2</c:v>
                      </c:pt>
                      <c:pt idx="27">
                        <c:v>3.8549974309957324E-2</c:v>
                      </c:pt>
                      <c:pt idx="28">
                        <c:v>4.0951771141717552E-2</c:v>
                      </c:pt>
                      <c:pt idx="29">
                        <c:v>3.8446317124887108E-2</c:v>
                      </c:pt>
                      <c:pt idx="30">
                        <c:v>3.9748409993881295E-2</c:v>
                      </c:pt>
                      <c:pt idx="31">
                        <c:v>3.4666025665341049E-2</c:v>
                      </c:pt>
                      <c:pt idx="32">
                        <c:v>3.3642993609751315E-2</c:v>
                      </c:pt>
                      <c:pt idx="33">
                        <c:v>3.2462544995424447E-2</c:v>
                      </c:pt>
                      <c:pt idx="34">
                        <c:v>2.7907577954564222E-2</c:v>
                      </c:pt>
                      <c:pt idx="35">
                        <c:v>2.4919875841855066E-2</c:v>
                      </c:pt>
                      <c:pt idx="36">
                        <c:v>2.3196913571980504E-2</c:v>
                      </c:pt>
                      <c:pt idx="37">
                        <c:v>2.4833274448407439E-2</c:v>
                      </c:pt>
                      <c:pt idx="38">
                        <c:v>2.3828518298120271E-2</c:v>
                      </c:pt>
                      <c:pt idx="39">
                        <c:v>2.1339328421089876E-2</c:v>
                      </c:pt>
                      <c:pt idx="40">
                        <c:v>2.0480511202150775E-2</c:v>
                      </c:pt>
                      <c:pt idx="41">
                        <c:v>1.5653506403006334E-2</c:v>
                      </c:pt>
                      <c:pt idx="42">
                        <c:v>1.1418167258129941E-2</c:v>
                      </c:pt>
                      <c:pt idx="43">
                        <c:v>4.8997261538434866E-3</c:v>
                      </c:pt>
                      <c:pt idx="44">
                        <c:v>4.7243917251658107E-3</c:v>
                      </c:pt>
                      <c:pt idx="45">
                        <c:v>4.6528957643365843E-3</c:v>
                      </c:pt>
                      <c:pt idx="46">
                        <c:v>4.4846811172150058E-3</c:v>
                      </c:pt>
                      <c:pt idx="47">
                        <c:v>4.4172031512046406E-3</c:v>
                      </c:pt>
                      <c:pt idx="48">
                        <c:v>4.3495467456060588E-3</c:v>
                      </c:pt>
                      <c:pt idx="49">
                        <c:v>4.1810732543374751E-3</c:v>
                      </c:pt>
                      <c:pt idx="50">
                        <c:v>4.1098222042739163E-3</c:v>
                      </c:pt>
                      <c:pt idx="51">
                        <c:v>4.0355068037150055E-3</c:v>
                      </c:pt>
                      <c:pt idx="52">
                        <c:v>3.9570393294128259E-3</c:v>
                      </c:pt>
                      <c:pt idx="53">
                        <c:v>3.8731485293608259E-3</c:v>
                      </c:pt>
                      <c:pt idx="54">
                        <c:v>3.7825118811476433E-3</c:v>
                      </c:pt>
                      <c:pt idx="55">
                        <c:v>3.683944890613855E-3</c:v>
                      </c:pt>
                      <c:pt idx="56">
                        <c:v>3.5763277255040915E-3</c:v>
                      </c:pt>
                      <c:pt idx="57">
                        <c:v>3.4579306858262271E-3</c:v>
                      </c:pt>
                      <c:pt idx="58">
                        <c:v>3.3262868888916941E-3</c:v>
                      </c:pt>
                      <c:pt idx="59">
                        <c:v>3.2784510230479125E-3</c:v>
                      </c:pt>
                      <c:pt idx="60">
                        <c:v>3.1135523164378398E-3</c:v>
                      </c:pt>
                      <c:pt idx="61">
                        <c:v>2.9296127888129853E-3</c:v>
                      </c:pt>
                      <c:pt idx="62">
                        <c:v>2.7272150766362024E-3</c:v>
                      </c:pt>
                      <c:pt idx="63">
                        <c:v>2.5054418380403565E-3</c:v>
                      </c:pt>
                      <c:pt idx="64">
                        <c:v>2.2637422145546093E-3</c:v>
                      </c:pt>
                      <c:pt idx="65">
                        <c:v>1.9014491920070764E-3</c:v>
                      </c:pt>
                      <c:pt idx="66">
                        <c:v>1.6162410954707607E-3</c:v>
                      </c:pt>
                      <c:pt idx="67">
                        <c:v>1.2046973957324791E-3</c:v>
                      </c:pt>
                      <c:pt idx="68">
                        <c:v>8.7076468049884781E-4</c:v>
                      </c:pt>
                    </c:numCache>
                  </c:numRef>
                </c:val>
                <c:smooth val="0"/>
                <c:extLst xmlns:c15="http://schemas.microsoft.com/office/drawing/2012/chart">
                  <c:ext xmlns:c16="http://schemas.microsoft.com/office/drawing/2014/chart" uri="{C3380CC4-5D6E-409C-BE32-E72D297353CC}">
                    <c16:uniqueId val="{00000007-672B-4C15-A909-D77EDC2494B7}"/>
                  </c:ext>
                </c:extLst>
              </c15:ser>
            </c15:filteredLineSeries>
            <c15:filteredLineSeries>
              <c15:ser>
                <c:idx val="9"/>
                <c:order val="6"/>
                <c:tx>
                  <c:strRef>
                    <c:extLst xmlns:c15="http://schemas.microsoft.com/office/drawing/2012/chart">
                      <c:ext xmlns:c15="http://schemas.microsoft.com/office/drawing/2012/chart" uri="{02D57815-91ED-43cb-92C2-25804820EDAC}">
                        <c15:formulaRef>
                          <c15:sqref>'Plaatjes VHD'!$O$6</c15:sqref>
                        </c15:formulaRef>
                      </c:ext>
                    </c:extLst>
                    <c:strCache>
                      <c:ptCount val="1"/>
                      <c:pt idx="0">
                        <c:v>150% - inzet best. ruimte</c:v>
                      </c:pt>
                    </c:strCache>
                  </c:strRef>
                </c:tx>
                <c:spPr>
                  <a:ln w="22225" cap="rnd">
                    <a:solidFill>
                      <a:schemeClr val="accent3"/>
                    </a:solidFill>
                    <a:prstDash val="dash"/>
                    <a:round/>
                  </a:ln>
                  <a:effectLst/>
                </c:spPr>
                <c:marker>
                  <c:symbol val="none"/>
                </c:marker>
                <c:val>
                  <c:numRef>
                    <c:extLst xmlns:c15="http://schemas.microsoft.com/office/drawing/2012/chart">
                      <c:ext xmlns:c15="http://schemas.microsoft.com/office/drawing/2012/chart" uri="{02D57815-91ED-43cb-92C2-25804820EDAC}">
                        <c15:formulaRef>
                          <c15:sqref>'Plaatjes VHD'!$O$7:$O$75</c15:sqref>
                        </c15:formulaRef>
                      </c:ext>
                    </c:extLst>
                    <c:numCache>
                      <c:formatCode>0%</c:formatCode>
                      <c:ptCount val="69"/>
                      <c:pt idx="0">
                        <c:v>7.64316345807486E-2</c:v>
                      </c:pt>
                      <c:pt idx="1">
                        <c:v>7.4992890966777637E-2</c:v>
                      </c:pt>
                      <c:pt idx="2">
                        <c:v>7.5091431986435669E-2</c:v>
                      </c:pt>
                      <c:pt idx="3">
                        <c:v>7.4821670518204125E-2</c:v>
                      </c:pt>
                      <c:pt idx="4">
                        <c:v>7.3939417543464378E-2</c:v>
                      </c:pt>
                      <c:pt idx="5">
                        <c:v>7.2734639994039535E-2</c:v>
                      </c:pt>
                      <c:pt idx="6">
                        <c:v>6.8723808524096944E-2</c:v>
                      </c:pt>
                      <c:pt idx="7">
                        <c:v>6.8300234728973536E-2</c:v>
                      </c:pt>
                      <c:pt idx="8">
                        <c:v>6.9154565898684961E-2</c:v>
                      </c:pt>
                      <c:pt idx="9">
                        <c:v>6.9992613230447892E-2</c:v>
                      </c:pt>
                      <c:pt idx="10">
                        <c:v>7.1797303100599383E-2</c:v>
                      </c:pt>
                      <c:pt idx="11">
                        <c:v>6.8663061754564533E-2</c:v>
                      </c:pt>
                      <c:pt idx="12">
                        <c:v>7.0116263188049061E-2</c:v>
                      </c:pt>
                      <c:pt idx="13">
                        <c:v>7.0516948727759848E-2</c:v>
                      </c:pt>
                      <c:pt idx="14">
                        <c:v>7.3641475426315328E-2</c:v>
                      </c:pt>
                      <c:pt idx="15">
                        <c:v>7.8437468523585629E-2</c:v>
                      </c:pt>
                      <c:pt idx="16">
                        <c:v>7.4194680044068373E-2</c:v>
                      </c:pt>
                      <c:pt idx="17">
                        <c:v>7.6706673176804352E-2</c:v>
                      </c:pt>
                      <c:pt idx="18">
                        <c:v>8.1373863291021586E-2</c:v>
                      </c:pt>
                      <c:pt idx="19">
                        <c:v>8.625919843267682E-2</c:v>
                      </c:pt>
                      <c:pt idx="20">
                        <c:v>8.856912370631409E-2</c:v>
                      </c:pt>
                      <c:pt idx="21">
                        <c:v>8.2339568264842344E-2</c:v>
                      </c:pt>
                      <c:pt idx="22">
                        <c:v>8.3858655614586719E-2</c:v>
                      </c:pt>
                      <c:pt idx="23">
                        <c:v>8.6798936452136877E-2</c:v>
                      </c:pt>
                      <c:pt idx="24">
                        <c:v>8.9862831066709559E-2</c:v>
                      </c:pt>
                      <c:pt idx="25">
                        <c:v>9.4036318352365367E-2</c:v>
                      </c:pt>
                      <c:pt idx="26">
                        <c:v>9.4577636905359141E-2</c:v>
                      </c:pt>
                      <c:pt idx="27">
                        <c:v>9.9549402201389192E-2</c:v>
                      </c:pt>
                      <c:pt idx="28">
                        <c:v>0.10125683239288896</c:v>
                      </c:pt>
                      <c:pt idx="29">
                        <c:v>0.10583754113713084</c:v>
                      </c:pt>
                      <c:pt idx="30">
                        <c:v>0.10764865495018883</c:v>
                      </c:pt>
                      <c:pt idx="31">
                        <c:v>0.10659502981597047</c:v>
                      </c:pt>
                      <c:pt idx="32">
                        <c:v>0.11036564103059532</c:v>
                      </c:pt>
                      <c:pt idx="33">
                        <c:v>0.11542535664343068</c:v>
                      </c:pt>
                      <c:pt idx="34">
                        <c:v>0.12263786082207939</c:v>
                      </c:pt>
                      <c:pt idx="35">
                        <c:v>0.1283816924050375</c:v>
                      </c:pt>
                      <c:pt idx="36">
                        <c:v>0.13111731187091169</c:v>
                      </c:pt>
                      <c:pt idx="37">
                        <c:v>0.13084242447647954</c:v>
                      </c:pt>
                      <c:pt idx="38">
                        <c:v>0.13138929897549734</c:v>
                      </c:pt>
                      <c:pt idx="39">
                        <c:v>0.13197442236849966</c:v>
                      </c:pt>
                      <c:pt idx="40">
                        <c:v>0.1302860547753919</c:v>
                      </c:pt>
                      <c:pt idx="41">
                        <c:v>0.12933138560697921</c:v>
                      </c:pt>
                      <c:pt idx="42">
                        <c:v>0.12698598811483353</c:v>
                      </c:pt>
                      <c:pt idx="43">
                        <c:v>0.13392595960106246</c:v>
                      </c:pt>
                      <c:pt idx="44">
                        <c:v>0.13507724854223668</c:v>
                      </c:pt>
                      <c:pt idx="45">
                        <c:v>0.13631973179515788</c:v>
                      </c:pt>
                      <c:pt idx="46">
                        <c:v>0.13747396187065375</c:v>
                      </c:pt>
                      <c:pt idx="47">
                        <c:v>0.13876899113713925</c:v>
                      </c:pt>
                      <c:pt idx="48">
                        <c:v>0.14002271120247389</c:v>
                      </c:pt>
                      <c:pt idx="49">
                        <c:v>0.14138369372993531</c:v>
                      </c:pt>
                      <c:pt idx="50">
                        <c:v>0.14266987772170014</c:v>
                      </c:pt>
                      <c:pt idx="51">
                        <c:v>0.14394776003772836</c:v>
                      </c:pt>
                      <c:pt idx="52">
                        <c:v>0.14528545844029872</c:v>
                      </c:pt>
                      <c:pt idx="53">
                        <c:v>0.1465862149205639</c:v>
                      </c:pt>
                      <c:pt idx="54">
                        <c:v>0.147841802583069</c:v>
                      </c:pt>
                      <c:pt idx="55">
                        <c:v>0.14905089151854756</c:v>
                      </c:pt>
                      <c:pt idx="56">
                        <c:v>0.15013461911638992</c:v>
                      </c:pt>
                      <c:pt idx="57">
                        <c:v>0.15119158621156381</c:v>
                      </c:pt>
                      <c:pt idx="58">
                        <c:v>0.15215790010605357</c:v>
                      </c:pt>
                      <c:pt idx="59">
                        <c:v>0.15297374619905524</c:v>
                      </c:pt>
                      <c:pt idx="60">
                        <c:v>0.15367381616350251</c:v>
                      </c:pt>
                      <c:pt idx="61">
                        <c:v>0.15412451469040755</c:v>
                      </c:pt>
                      <c:pt idx="62">
                        <c:v>0.1542807913899038</c:v>
                      </c:pt>
                      <c:pt idx="63">
                        <c:v>0.15427118735648127</c:v>
                      </c:pt>
                      <c:pt idx="64">
                        <c:v>0.15386563776354856</c:v>
                      </c:pt>
                      <c:pt idx="65">
                        <c:v>0.15310151040184339</c:v>
                      </c:pt>
                      <c:pt idx="66">
                        <c:v>0.15201023449647333</c:v>
                      </c:pt>
                      <c:pt idx="67">
                        <c:v>0.15034632026582218</c:v>
                      </c:pt>
                      <c:pt idx="68">
                        <c:v>0.14832252695157377</c:v>
                      </c:pt>
                    </c:numCache>
                  </c:numRef>
                </c:val>
                <c:smooth val="0"/>
                <c:extLst xmlns:c15="http://schemas.microsoft.com/office/drawing/2012/chart">
                  <c:ext xmlns:c16="http://schemas.microsoft.com/office/drawing/2014/chart" uri="{C3380CC4-5D6E-409C-BE32-E72D297353CC}">
                    <c16:uniqueId val="{00000008-672B-4C15-A909-D77EDC2494B7}"/>
                  </c:ext>
                </c:extLst>
              </c15:ser>
            </c15:filteredLineSeries>
            <c15:filteredLineSeries>
              <c15:ser>
                <c:idx val="10"/>
                <c:order val="7"/>
                <c:tx>
                  <c:strRef>
                    <c:extLst xmlns:c15="http://schemas.microsoft.com/office/drawing/2012/chart">
                      <c:ext xmlns:c15="http://schemas.microsoft.com/office/drawing/2012/chart" uri="{02D57815-91ED-43cb-92C2-25804820EDAC}">
                        <c15:formulaRef>
                          <c15:sqref>'Plaatjes VHD'!$P$6</c15:sqref>
                        </c15:formulaRef>
                      </c:ext>
                    </c:extLst>
                    <c:strCache>
                      <c:ptCount val="1"/>
                      <c:pt idx="0">
                        <c:v>127,3% - 1j</c:v>
                      </c:pt>
                    </c:strCache>
                  </c:strRef>
                </c:tx>
                <c:spPr>
                  <a:ln w="28575" cap="rnd">
                    <a:solidFill>
                      <a:schemeClr val="accent4"/>
                    </a:solidFill>
                    <a:prstDash val="sysDot"/>
                    <a:round/>
                  </a:ln>
                  <a:effectLst/>
                </c:spPr>
                <c:marker>
                  <c:symbol val="none"/>
                </c:marker>
                <c:val>
                  <c:numRef>
                    <c:extLst xmlns:c15="http://schemas.microsoft.com/office/drawing/2012/chart">
                      <c:ext xmlns:c15="http://schemas.microsoft.com/office/drawing/2012/chart" uri="{02D57815-91ED-43cb-92C2-25804820EDAC}">
                        <c15:formulaRef>
                          <c15:sqref>'Plaatjes VHD'!$P$7:$P$75</c15:sqref>
                        </c15:formulaRef>
                      </c:ext>
                    </c:extLst>
                    <c:numCache>
                      <c:formatCode>0%</c:formatCode>
                      <c:ptCount val="69"/>
                      <c:pt idx="0">
                        <c:v>9.3115069130493264E-2</c:v>
                      </c:pt>
                      <c:pt idx="1">
                        <c:v>9.2355152021710726E-2</c:v>
                      </c:pt>
                      <c:pt idx="2">
                        <c:v>8.9814656875920579E-2</c:v>
                      </c:pt>
                      <c:pt idx="3">
                        <c:v>8.7092660291917035E-2</c:v>
                      </c:pt>
                      <c:pt idx="4">
                        <c:v>8.4426395350747738E-2</c:v>
                      </c:pt>
                      <c:pt idx="5">
                        <c:v>8.1709613067986492E-2</c:v>
                      </c:pt>
                      <c:pt idx="6">
                        <c:v>7.7880520914158605E-2</c:v>
                      </c:pt>
                      <c:pt idx="7">
                        <c:v>7.561969225505849E-2</c:v>
                      </c:pt>
                      <c:pt idx="8">
                        <c:v>7.4268401112669608E-2</c:v>
                      </c:pt>
                      <c:pt idx="9">
                        <c:v>7.1802155789182157E-2</c:v>
                      </c:pt>
                      <c:pt idx="10">
                        <c:v>7.108196318587548E-2</c:v>
                      </c:pt>
                      <c:pt idx="11">
                        <c:v>6.5997453732023106E-2</c:v>
                      </c:pt>
                      <c:pt idx="12">
                        <c:v>6.2838802058610449E-2</c:v>
                      </c:pt>
                      <c:pt idx="13">
                        <c:v>6.2489531609422777E-2</c:v>
                      </c:pt>
                      <c:pt idx="14">
                        <c:v>6.0914610712256179E-2</c:v>
                      </c:pt>
                      <c:pt idx="15">
                        <c:v>5.7063567104671142E-2</c:v>
                      </c:pt>
                      <c:pt idx="16">
                        <c:v>4.9056992963003365E-2</c:v>
                      </c:pt>
                      <c:pt idx="17">
                        <c:v>4.6029838308001003E-2</c:v>
                      </c:pt>
                      <c:pt idx="18">
                        <c:v>4.2685937341992886E-2</c:v>
                      </c:pt>
                      <c:pt idx="19">
                        <c:v>3.9391169605055731E-2</c:v>
                      </c:pt>
                      <c:pt idx="20">
                        <c:v>3.8880640983324999E-2</c:v>
                      </c:pt>
                      <c:pt idx="21">
                        <c:v>3.2598736968627695E-2</c:v>
                      </c:pt>
                      <c:pt idx="22">
                        <c:v>3.3090914576319963E-2</c:v>
                      </c:pt>
                      <c:pt idx="23">
                        <c:v>3.2332088573338913E-2</c:v>
                      </c:pt>
                      <c:pt idx="24">
                        <c:v>3.1477214846389545E-2</c:v>
                      </c:pt>
                      <c:pt idx="25">
                        <c:v>2.9935290274375026E-2</c:v>
                      </c:pt>
                      <c:pt idx="26">
                        <c:v>3.2802061420793449E-2</c:v>
                      </c:pt>
                      <c:pt idx="27">
                        <c:v>3.1713757246055518E-2</c:v>
                      </c:pt>
                      <c:pt idx="28">
                        <c:v>3.3450435050205618E-2</c:v>
                      </c:pt>
                      <c:pt idx="29">
                        <c:v>3.417431612437738E-2</c:v>
                      </c:pt>
                      <c:pt idx="30">
                        <c:v>3.578625199610419E-2</c:v>
                      </c:pt>
                      <c:pt idx="31">
                        <c:v>3.3992260347645353E-2</c:v>
                      </c:pt>
                      <c:pt idx="32">
                        <c:v>3.5879527309398584E-2</c:v>
                      </c:pt>
                      <c:pt idx="33">
                        <c:v>3.8589377958543447E-2</c:v>
                      </c:pt>
                      <c:pt idx="34">
                        <c:v>4.1079043284999006E-2</c:v>
                      </c:pt>
                      <c:pt idx="35">
                        <c:v>4.5068235251288113E-2</c:v>
                      </c:pt>
                      <c:pt idx="36">
                        <c:v>4.9611406877186015E-2</c:v>
                      </c:pt>
                      <c:pt idx="37">
                        <c:v>5.5544660264783108E-2</c:v>
                      </c:pt>
                      <c:pt idx="38">
                        <c:v>6.2193277030807903E-2</c:v>
                      </c:pt>
                      <c:pt idx="39">
                        <c:v>6.9672461987652645E-2</c:v>
                      </c:pt>
                      <c:pt idx="40">
                        <c:v>7.7897661751147096E-2</c:v>
                      </c:pt>
                      <c:pt idx="41">
                        <c:v>8.6156802703376556E-2</c:v>
                      </c:pt>
                      <c:pt idx="42">
                        <c:v>9.4777768379750493E-2</c:v>
                      </c:pt>
                      <c:pt idx="43">
                        <c:v>0.10174359977357916</c:v>
                      </c:pt>
                      <c:pt idx="44">
                        <c:v>0.10394295175565094</c:v>
                      </c:pt>
                      <c:pt idx="45">
                        <c:v>0.10628418633952852</c:v>
                      </c:pt>
                      <c:pt idx="46">
                        <c:v>0.10876855735074931</c:v>
                      </c:pt>
                      <c:pt idx="47">
                        <c:v>0.11139770699252005</c:v>
                      </c:pt>
                      <c:pt idx="48">
                        <c:v>0.11417228534595836</c:v>
                      </c:pt>
                      <c:pt idx="49">
                        <c:v>0.11708982314394256</c:v>
                      </c:pt>
                      <c:pt idx="50">
                        <c:v>0.12014613594266454</c:v>
                      </c:pt>
                      <c:pt idx="51">
                        <c:v>0.12333535839421028</c:v>
                      </c:pt>
                      <c:pt idx="52">
                        <c:v>0.12664957393014054</c:v>
                      </c:pt>
                      <c:pt idx="53">
                        <c:v>0.13007820683351046</c:v>
                      </c:pt>
                      <c:pt idx="54">
                        <c:v>0.13360809295061871</c:v>
                      </c:pt>
                      <c:pt idx="55">
                        <c:v>0.13722339750667523</c:v>
                      </c:pt>
                      <c:pt idx="56">
                        <c:v>0.14090523589342463</c:v>
                      </c:pt>
                      <c:pt idx="57">
                        <c:v>0.14463576382212606</c:v>
                      </c:pt>
                      <c:pt idx="58">
                        <c:v>0.1483909444624345</c:v>
                      </c:pt>
                      <c:pt idx="59">
                        <c:v>0.15214410852231786</c:v>
                      </c:pt>
                      <c:pt idx="60">
                        <c:v>0.15586611671028128</c:v>
                      </c:pt>
                      <c:pt idx="61">
                        <c:v>0.15952407660939527</c:v>
                      </c:pt>
                      <c:pt idx="62">
                        <c:v>0.16309025771958718</c:v>
                      </c:pt>
                      <c:pt idx="63">
                        <c:v>0.16654266551079089</c:v>
                      </c:pt>
                      <c:pt idx="64">
                        <c:v>0.16986513100766421</c:v>
                      </c:pt>
                      <c:pt idx="65">
                        <c:v>0.17303704073802284</c:v>
                      </c:pt>
                      <c:pt idx="66">
                        <c:v>0.17604739689150728</c:v>
                      </c:pt>
                      <c:pt idx="67">
                        <c:v>0.1788746285212599</c:v>
                      </c:pt>
                      <c:pt idx="68">
                        <c:v>0.18149841506093845</c:v>
                      </c:pt>
                    </c:numCache>
                  </c:numRef>
                </c:val>
                <c:smooth val="0"/>
                <c:extLst xmlns:c15="http://schemas.microsoft.com/office/drawing/2012/chart">
                  <c:ext xmlns:c16="http://schemas.microsoft.com/office/drawing/2014/chart" uri="{C3380CC4-5D6E-409C-BE32-E72D297353CC}">
                    <c16:uniqueId val="{00000009-672B-4C15-A909-D77EDC2494B7}"/>
                  </c:ext>
                </c:extLst>
              </c15:ser>
            </c15:filteredLineSeries>
            <c15:filteredLineSeries>
              <c15:ser>
                <c:idx val="11"/>
                <c:order val="8"/>
                <c:tx>
                  <c:strRef>
                    <c:extLst xmlns:c15="http://schemas.microsoft.com/office/drawing/2012/chart">
                      <c:ext xmlns:c15="http://schemas.microsoft.com/office/drawing/2012/chart" uri="{02D57815-91ED-43cb-92C2-25804820EDAC}">
                        <c15:formulaRef>
                          <c15:sqref>'Plaatjes VHD'!$Q$6</c15:sqref>
                        </c15:formulaRef>
                      </c:ext>
                    </c:extLst>
                    <c:strCache>
                      <c:ptCount val="1"/>
                      <c:pt idx="0">
                        <c:v>106% - 1j</c:v>
                      </c:pt>
                    </c:strCache>
                  </c:strRef>
                </c:tx>
                <c:spPr>
                  <a:ln w="28575" cap="rnd">
                    <a:solidFill>
                      <a:schemeClr val="accent1"/>
                    </a:solidFill>
                    <a:prstDash val="sysDot"/>
                    <a:round/>
                  </a:ln>
                  <a:effectLst/>
                </c:spPr>
                <c:marker>
                  <c:symbol val="none"/>
                </c:marker>
                <c:val>
                  <c:numRef>
                    <c:extLst xmlns:c15="http://schemas.microsoft.com/office/drawing/2012/chart">
                      <c:ext xmlns:c15="http://schemas.microsoft.com/office/drawing/2012/chart" uri="{02D57815-91ED-43cb-92C2-25804820EDAC}">
                        <c15:formulaRef>
                          <c15:sqref>'Plaatjes VHD'!$Q$7:$Q$75</c15:sqref>
                        </c15:formulaRef>
                      </c:ext>
                    </c:extLst>
                    <c:numCache>
                      <c:formatCode>0%</c:formatCode>
                      <c:ptCount val="69"/>
                      <c:pt idx="0">
                        <c:v>0.11197594685707878</c:v>
                      </c:pt>
                      <c:pt idx="1">
                        <c:v>0.11270351589830903</c:v>
                      </c:pt>
                      <c:pt idx="2">
                        <c:v>0.11038531811192909</c:v>
                      </c:pt>
                      <c:pt idx="3">
                        <c:v>0.10798111753977525</c:v>
                      </c:pt>
                      <c:pt idx="4">
                        <c:v>0.10586425581513086</c:v>
                      </c:pt>
                      <c:pt idx="5">
                        <c:v>0.10382265697835427</c:v>
                      </c:pt>
                      <c:pt idx="6">
                        <c:v>0.10155636038892349</c:v>
                      </c:pt>
                      <c:pt idx="7">
                        <c:v>9.9885743234961452E-2</c:v>
                      </c:pt>
                      <c:pt idx="8">
                        <c:v>9.8951231769165177E-2</c:v>
                      </c:pt>
                      <c:pt idx="9">
                        <c:v>9.6373973464390195E-2</c:v>
                      </c:pt>
                      <c:pt idx="10">
                        <c:v>9.5880759753582706E-2</c:v>
                      </c:pt>
                      <c:pt idx="11">
                        <c:v>9.1518748843654227E-2</c:v>
                      </c:pt>
                      <c:pt idx="12">
                        <c:v>8.7673800187379941E-2</c:v>
                      </c:pt>
                      <c:pt idx="13">
                        <c:v>8.8357020604348649E-2</c:v>
                      </c:pt>
                      <c:pt idx="14">
                        <c:v>8.610373298892085E-2</c:v>
                      </c:pt>
                      <c:pt idx="15">
                        <c:v>7.9672064695447659E-2</c:v>
                      </c:pt>
                      <c:pt idx="16">
                        <c:v>7.1462013570416205E-2</c:v>
                      </c:pt>
                      <c:pt idx="17">
                        <c:v>6.6852068692370925E-2</c:v>
                      </c:pt>
                      <c:pt idx="18">
                        <c:v>6.0387435808229362E-2</c:v>
                      </c:pt>
                      <c:pt idx="19">
                        <c:v>5.354474723496544E-2</c:v>
                      </c:pt>
                      <c:pt idx="20">
                        <c:v>5.2561815861119632E-2</c:v>
                      </c:pt>
                      <c:pt idx="21">
                        <c:v>4.6638226093101087E-2</c:v>
                      </c:pt>
                      <c:pt idx="22">
                        <c:v>4.7604062692161775E-2</c:v>
                      </c:pt>
                      <c:pt idx="23">
                        <c:v>4.5217932265556149E-2</c:v>
                      </c:pt>
                      <c:pt idx="24">
                        <c:v>4.231943066426036E-2</c:v>
                      </c:pt>
                      <c:pt idx="25">
                        <c:v>3.7042009867762404E-2</c:v>
                      </c:pt>
                      <c:pt idx="26">
                        <c:v>4.2762255022444462E-2</c:v>
                      </c:pt>
                      <c:pt idx="27">
                        <c:v>3.7225104628628713E-2</c:v>
                      </c:pt>
                      <c:pt idx="28">
                        <c:v>3.9628913851626035E-2</c:v>
                      </c:pt>
                      <c:pt idx="29">
                        <c:v>3.7065415302738325E-2</c:v>
                      </c:pt>
                      <c:pt idx="30">
                        <c:v>3.8367153036090507E-2</c:v>
                      </c:pt>
                      <c:pt idx="31">
                        <c:v>3.3219075368139284E-2</c:v>
                      </c:pt>
                      <c:pt idx="32">
                        <c:v>3.2170068029335419E-2</c:v>
                      </c:pt>
                      <c:pt idx="33">
                        <c:v>3.0957379432118182E-2</c:v>
                      </c:pt>
                      <c:pt idx="34">
                        <c:v>2.6337919086410255E-2</c:v>
                      </c:pt>
                      <c:pt idx="35">
                        <c:v>2.3374415931365911E-2</c:v>
                      </c:pt>
                      <c:pt idx="36">
                        <c:v>2.1775584496260714E-2</c:v>
                      </c:pt>
                      <c:pt idx="37">
                        <c:v>2.3639737992574572E-2</c:v>
                      </c:pt>
                      <c:pt idx="38">
                        <c:v>2.2918329967264617E-2</c:v>
                      </c:pt>
                      <c:pt idx="39">
                        <c:v>2.0788851510413986E-2</c:v>
                      </c:pt>
                      <c:pt idx="40">
                        <c:v>2.0379622279477205E-2</c:v>
                      </c:pt>
                      <c:pt idx="41">
                        <c:v>1.6087828982394803E-2</c:v>
                      </c:pt>
                      <c:pt idx="42">
                        <c:v>1.2476885725729581E-2</c:v>
                      </c:pt>
                      <c:pt idx="43">
                        <c:v>6.3016039470218388E-3</c:v>
                      </c:pt>
                      <c:pt idx="44">
                        <c:v>6.2442796870052497E-3</c:v>
                      </c:pt>
                      <c:pt idx="45">
                        <c:v>6.2001328627112606E-3</c:v>
                      </c:pt>
                      <c:pt idx="46">
                        <c:v>6.1681642835005324E-3</c:v>
                      </c:pt>
                      <c:pt idx="47">
                        <c:v>6.1476679515990451E-3</c:v>
                      </c:pt>
                      <c:pt idx="48">
                        <c:v>6.1379348763801467E-3</c:v>
                      </c:pt>
                      <c:pt idx="49">
                        <c:v>6.1383572882096615E-3</c:v>
                      </c:pt>
                      <c:pt idx="50">
                        <c:v>6.1485749895267006E-3</c:v>
                      </c:pt>
                      <c:pt idx="51">
                        <c:v>6.1681857673299145E-3</c:v>
                      </c:pt>
                      <c:pt idx="52">
                        <c:v>6.1964688852635952E-3</c:v>
                      </c:pt>
                      <c:pt idx="53">
                        <c:v>6.2323341340191352E-3</c:v>
                      </c:pt>
                      <c:pt idx="54">
                        <c:v>6.2743760964183437E-3</c:v>
                      </c:pt>
                      <c:pt idx="55">
                        <c:v>6.3210030271023676E-3</c:v>
                      </c:pt>
                      <c:pt idx="56">
                        <c:v>6.370315262970383E-3</c:v>
                      </c:pt>
                      <c:pt idx="57">
                        <c:v>6.4197285892200195E-3</c:v>
                      </c:pt>
                      <c:pt idx="58">
                        <c:v>6.4653772462575088E-3</c:v>
                      </c:pt>
                      <c:pt idx="59">
                        <c:v>6.5030710287112825E-3</c:v>
                      </c:pt>
                      <c:pt idx="60">
                        <c:v>6.5286766029497567E-3</c:v>
                      </c:pt>
                      <c:pt idx="61">
                        <c:v>6.5379521193349444E-3</c:v>
                      </c:pt>
                      <c:pt idx="62">
                        <c:v>6.5287234654665127E-3</c:v>
                      </c:pt>
                      <c:pt idx="63">
                        <c:v>6.4977874182057249E-3</c:v>
                      </c:pt>
                      <c:pt idx="64">
                        <c:v>6.4426461259876611E-3</c:v>
                      </c:pt>
                      <c:pt idx="65">
                        <c:v>6.3598417380643646E-3</c:v>
                      </c:pt>
                      <c:pt idx="66">
                        <c:v>6.2466494541837392E-3</c:v>
                      </c:pt>
                      <c:pt idx="67">
                        <c:v>6.0965537970956163E-3</c:v>
                      </c:pt>
                      <c:pt idx="68">
                        <c:v>5.9118688430934707E-3</c:v>
                      </c:pt>
                    </c:numCache>
                  </c:numRef>
                </c:val>
                <c:smooth val="0"/>
                <c:extLst xmlns:c15="http://schemas.microsoft.com/office/drawing/2012/chart">
                  <c:ext xmlns:c16="http://schemas.microsoft.com/office/drawing/2014/chart" uri="{C3380CC4-5D6E-409C-BE32-E72D297353CC}">
                    <c16:uniqueId val="{0000000A-672B-4C15-A909-D77EDC2494B7}"/>
                  </c:ext>
                </c:extLst>
              </c15:ser>
            </c15:filteredLineSeries>
            <c15:filteredLineSeries>
              <c15:ser>
                <c:idx val="12"/>
                <c:order val="9"/>
                <c:tx>
                  <c:strRef>
                    <c:extLst xmlns:c15="http://schemas.microsoft.com/office/drawing/2012/chart">
                      <c:ext xmlns:c15="http://schemas.microsoft.com/office/drawing/2012/chart" uri="{02D57815-91ED-43cb-92C2-25804820EDAC}">
                        <c15:formulaRef>
                          <c15:sqref>'Plaatjes VHD'!$R$6</c15:sqref>
                        </c15:formulaRef>
                      </c:ext>
                    </c:extLst>
                    <c:strCache>
                      <c:ptCount val="1"/>
                      <c:pt idx="0">
                        <c:v>150% - 1j</c:v>
                      </c:pt>
                    </c:strCache>
                  </c:strRef>
                </c:tx>
                <c:spPr>
                  <a:ln w="28575" cap="rnd">
                    <a:solidFill>
                      <a:schemeClr val="accent3"/>
                    </a:solidFill>
                    <a:prstDash val="sysDot"/>
                    <a:round/>
                  </a:ln>
                  <a:effectLst/>
                </c:spPr>
                <c:marker>
                  <c:symbol val="none"/>
                </c:marker>
                <c:val>
                  <c:numRef>
                    <c:extLst xmlns:c15="http://schemas.microsoft.com/office/drawing/2012/chart">
                      <c:ext xmlns:c15="http://schemas.microsoft.com/office/drawing/2012/chart" uri="{02D57815-91ED-43cb-92C2-25804820EDAC}">
                        <c15:formulaRef>
                          <c15:sqref>'Plaatjes VHD'!$R$7:$R$75</c15:sqref>
                        </c15:formulaRef>
                      </c:ext>
                    </c:extLst>
                    <c:numCache>
                      <c:formatCode>0%</c:formatCode>
                      <c:ptCount val="69"/>
                      <c:pt idx="0">
                        <c:v>7.6587869152686838E-2</c:v>
                      </c:pt>
                      <c:pt idx="1">
                        <c:v>7.5160991489441636E-2</c:v>
                      </c:pt>
                      <c:pt idx="2">
                        <c:v>7.4227532649885714E-2</c:v>
                      </c:pt>
                      <c:pt idx="3">
                        <c:v>7.2997997670905077E-2</c:v>
                      </c:pt>
                      <c:pt idx="4">
                        <c:v>7.1385311274838908E-2</c:v>
                      </c:pt>
                      <c:pt idx="5">
                        <c:v>6.9531992433944007E-2</c:v>
                      </c:pt>
                      <c:pt idx="6">
                        <c:v>6.4974363435246124E-2</c:v>
                      </c:pt>
                      <c:pt idx="7">
                        <c:v>6.3701450719146457E-2</c:v>
                      </c:pt>
                      <c:pt idx="8">
                        <c:v>6.3567030622146775E-2</c:v>
                      </c:pt>
                      <c:pt idx="9">
                        <c:v>6.304887101918466E-2</c:v>
                      </c:pt>
                      <c:pt idx="10">
                        <c:v>6.3793723337722763E-2</c:v>
                      </c:pt>
                      <c:pt idx="11">
                        <c:v>5.9046328960856778E-2</c:v>
                      </c:pt>
                      <c:pt idx="12">
                        <c:v>5.8586681906830307E-2</c:v>
                      </c:pt>
                      <c:pt idx="13">
                        <c:v>5.8625783562872791E-2</c:v>
                      </c:pt>
                      <c:pt idx="14">
                        <c:v>5.9823114036047287E-2</c:v>
                      </c:pt>
                      <c:pt idx="15">
                        <c:v>6.1158218153980815E-2</c:v>
                      </c:pt>
                      <c:pt idx="16">
                        <c:v>5.4092234435367426E-2</c:v>
                      </c:pt>
                      <c:pt idx="17">
                        <c:v>5.4264153508190527E-2</c:v>
                      </c:pt>
                      <c:pt idx="18">
                        <c:v>5.5567341433558459E-2</c:v>
                      </c:pt>
                      <c:pt idx="19">
                        <c:v>5.7067462394140955E-2</c:v>
                      </c:pt>
                      <c:pt idx="20">
                        <c:v>5.8205470620615096E-2</c:v>
                      </c:pt>
                      <c:pt idx="21">
                        <c:v>5.0368222517249372E-2</c:v>
                      </c:pt>
                      <c:pt idx="22">
                        <c:v>5.1441199641787172E-2</c:v>
                      </c:pt>
                      <c:pt idx="23">
                        <c:v>5.2813389668024069E-2</c:v>
                      </c:pt>
                      <c:pt idx="24">
                        <c:v>5.4251597770317517E-2</c:v>
                      </c:pt>
                      <c:pt idx="25">
                        <c:v>5.6060958202121869E-2</c:v>
                      </c:pt>
                      <c:pt idx="26">
                        <c:v>5.7550572883755091E-2</c:v>
                      </c:pt>
                      <c:pt idx="27">
                        <c:v>6.0084522113240779E-2</c:v>
                      </c:pt>
                      <c:pt idx="28">
                        <c:v>6.1839316652611998E-2</c:v>
                      </c:pt>
                      <c:pt idx="29">
                        <c:v>6.4901718617437321E-2</c:v>
                      </c:pt>
                      <c:pt idx="30">
                        <c:v>6.6670801346935482E-2</c:v>
                      </c:pt>
                      <c:pt idx="31">
                        <c:v>6.4084534858593445E-2</c:v>
                      </c:pt>
                      <c:pt idx="32">
                        <c:v>6.7118959655921406E-2</c:v>
                      </c:pt>
                      <c:pt idx="33">
                        <c:v>7.1257323214990009E-2</c:v>
                      </c:pt>
                      <c:pt idx="34">
                        <c:v>7.6681535697669556E-2</c:v>
                      </c:pt>
                      <c:pt idx="35">
                        <c:v>8.315936954544334E-2</c:v>
                      </c:pt>
                      <c:pt idx="36">
                        <c:v>8.9460085811595036E-2</c:v>
                      </c:pt>
                      <c:pt idx="37">
                        <c:v>9.5722583365342895E-2</c:v>
                      </c:pt>
                      <c:pt idx="38">
                        <c:v>0.10454313541537641</c:v>
                      </c:pt>
                      <c:pt idx="39">
                        <c:v>0.1157381616019898</c:v>
                      </c:pt>
                      <c:pt idx="40">
                        <c:v>0.12745691657528635</c:v>
                      </c:pt>
                      <c:pt idx="41">
                        <c:v>0.14272254710071441</c:v>
                      </c:pt>
                      <c:pt idx="42">
                        <c:v>0.15969934118558726</c:v>
                      </c:pt>
                      <c:pt idx="43">
                        <c:v>0.17831488214315905</c:v>
                      </c:pt>
                      <c:pt idx="44">
                        <c:v>0.18164706804252906</c:v>
                      </c:pt>
                      <c:pt idx="45">
                        <c:v>0.18520272084717626</c:v>
                      </c:pt>
                      <c:pt idx="46">
                        <c:v>0.18898973442229927</c:v>
                      </c:pt>
                      <c:pt idx="47">
                        <c:v>0.19301781770652338</c:v>
                      </c:pt>
                      <c:pt idx="48">
                        <c:v>0.19729701780309128</c:v>
                      </c:pt>
                      <c:pt idx="49">
                        <c:v>0.201833279782625</c:v>
                      </c:pt>
                      <c:pt idx="50">
                        <c:v>0.20663031771611573</c:v>
                      </c:pt>
                      <c:pt idx="51">
                        <c:v>0.2116907288716019</c:v>
                      </c:pt>
                      <c:pt idx="52">
                        <c:v>0.21701550564131389</c:v>
                      </c:pt>
                      <c:pt idx="53">
                        <c:v>0.22260255150098707</c:v>
                      </c:pt>
                      <c:pt idx="54">
                        <c:v>0.22844654631950578</c:v>
                      </c:pt>
                      <c:pt idx="55">
                        <c:v>0.23453843504493554</c:v>
                      </c:pt>
                      <c:pt idx="56">
                        <c:v>0.24086479689541362</c:v>
                      </c:pt>
                      <c:pt idx="57">
                        <c:v>0.24741656094437325</c:v>
                      </c:pt>
                      <c:pt idx="58">
                        <c:v>0.25417454819400787</c:v>
                      </c:pt>
                      <c:pt idx="59">
                        <c:v>0.26111175341783288</c:v>
                      </c:pt>
                      <c:pt idx="60">
                        <c:v>0.26819228640967641</c:v>
                      </c:pt>
                      <c:pt idx="61">
                        <c:v>0.27536592753628009</c:v>
                      </c:pt>
                      <c:pt idx="62">
                        <c:v>0.28258443477977524</c:v>
                      </c:pt>
                      <c:pt idx="63">
                        <c:v>0.28981138116941918</c:v>
                      </c:pt>
                      <c:pt idx="64">
                        <c:v>0.29701832759051627</c:v>
                      </c:pt>
                      <c:pt idx="65">
                        <c:v>0.30416592234991513</c:v>
                      </c:pt>
                      <c:pt idx="66">
                        <c:v>0.31123662181161094</c:v>
                      </c:pt>
                      <c:pt idx="67">
                        <c:v>0.31818556589979097</c:v>
                      </c:pt>
                      <c:pt idx="68">
                        <c:v>0.32494114671812913</c:v>
                      </c:pt>
                    </c:numCache>
                  </c:numRef>
                </c:val>
                <c:smooth val="0"/>
                <c:extLst xmlns:c15="http://schemas.microsoft.com/office/drawing/2012/chart">
                  <c:ext xmlns:c16="http://schemas.microsoft.com/office/drawing/2014/chart" uri="{C3380CC4-5D6E-409C-BE32-E72D297353CC}">
                    <c16:uniqueId val="{0000000B-672B-4C15-A909-D77EDC2494B7}"/>
                  </c:ext>
                </c:extLst>
              </c15:ser>
            </c15:filteredLineSeries>
          </c:ext>
        </c:extLst>
      </c:lineChart>
      <c:catAx>
        <c:axId val="81025712"/>
        <c:scaling>
          <c:orientation val="minMax"/>
        </c:scaling>
        <c:delete val="0"/>
        <c:axPos val="b"/>
        <c:numFmt formatCode="#,##0"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nl-NL"/>
          </a:p>
        </c:txPr>
        <c:crossAx val="81035312"/>
        <c:crosses val="autoZero"/>
        <c:auto val="1"/>
        <c:lblAlgn val="ctr"/>
        <c:lblOffset val="100"/>
        <c:tickLblSkip val="5"/>
        <c:noMultiLvlLbl val="0"/>
      </c:catAx>
      <c:valAx>
        <c:axId val="81035312"/>
        <c:scaling>
          <c:orientation val="minMax"/>
          <c:max val="0.4"/>
          <c:min val="-0.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nl-NL"/>
          </a:p>
        </c:txPr>
        <c:crossAx val="81025712"/>
        <c:crosses val="autoZero"/>
        <c:crossBetween val="between"/>
      </c:valAx>
      <c:spPr>
        <a:noFill/>
        <a:ln>
          <a:noFill/>
        </a:ln>
        <a:effectLst/>
      </c:spPr>
    </c:plotArea>
    <c:legend>
      <c:legendPos val="b"/>
      <c:legendEntry>
        <c:idx val="2"/>
        <c:delete val="1"/>
      </c:legendEntry>
      <c:layout>
        <c:manualLayout>
          <c:xMode val="edge"/>
          <c:yMode val="edge"/>
          <c:x val="0.13359556839430017"/>
          <c:y val="0.82445534215621519"/>
          <c:w val="0.78211803585878814"/>
          <c:h val="0.16353722845942534"/>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nl-N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'Plaatjes VHD'!$J$4:$O$4</c:f>
          <c:strCache>
            <c:ptCount val="6"/>
            <c:pt idx="0">
              <c:v>Delta netto profijt</c:v>
            </c:pt>
          </c:strCache>
        </c:strRef>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manualLayout>
          <c:layoutTarget val="inner"/>
          <c:xMode val="edge"/>
          <c:yMode val="edge"/>
          <c:x val="5.4882595406349627E-2"/>
          <c:y val="0.10350130912405305"/>
          <c:w val="0.92097021361302778"/>
          <c:h val="0.64457882886738394"/>
        </c:manualLayout>
      </c:layout>
      <c:lineChart>
        <c:grouping val="standard"/>
        <c:varyColors val="0"/>
        <c:ser>
          <c:idx val="0"/>
          <c:order val="0"/>
          <c:tx>
            <c:strRef>
              <c:f>'Plaatjes VHD'!$J$6</c:f>
              <c:strCache>
                <c:ptCount val="1"/>
                <c:pt idx="0">
                  <c:v>127,3% - 10j</c:v>
                </c:pt>
              </c:strCache>
            </c:strRef>
          </c:tx>
          <c:spPr>
            <a:ln w="34925" cap="rnd">
              <a:solidFill>
                <a:srgbClr val="7030A0"/>
              </a:solidFill>
              <a:round/>
            </a:ln>
            <a:effectLst/>
          </c:spPr>
          <c:marker>
            <c:symbol val="none"/>
          </c:marker>
          <c:cat>
            <c:numRef>
              <c:f>'Plaatjes VHD'!$B$7:$B$75</c:f>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f>'Plaatjes VHD'!$J$7:$J$75</c:f>
              <c:numCache>
                <c:formatCode>0%</c:formatCode>
                <c:ptCount val="69"/>
                <c:pt idx="0">
                  <c:v>9.3032457473634644E-2</c:v>
                </c:pt>
                <c:pt idx="1">
                  <c:v>9.2266408124069596E-2</c:v>
                </c:pt>
                <c:pt idx="2">
                  <c:v>9.0327748493232995E-2</c:v>
                </c:pt>
                <c:pt idx="3">
                  <c:v>8.8167282528798768E-2</c:v>
                </c:pt>
                <c:pt idx="4">
                  <c:v>8.5929996771010542E-2</c:v>
                </c:pt>
                <c:pt idx="5">
                  <c:v>8.3595327384587109E-2</c:v>
                </c:pt>
                <c:pt idx="6">
                  <c:v>8.0092112336095395E-2</c:v>
                </c:pt>
                <c:pt idx="7">
                  <c:v>7.8334739792013275E-2</c:v>
                </c:pt>
                <c:pt idx="8">
                  <c:v>7.7571267366032634E-2</c:v>
                </c:pt>
                <c:pt idx="9">
                  <c:v>7.5913423146126077E-2</c:v>
                </c:pt>
                <c:pt idx="10">
                  <c:v>7.5827913750483672E-2</c:v>
                </c:pt>
                <c:pt idx="11">
                  <c:v>7.1724659220059453E-2</c:v>
                </c:pt>
                <c:pt idx="12">
                  <c:v>6.9725906627579826E-2</c:v>
                </c:pt>
                <c:pt idx="13">
                  <c:v>6.9597918733072806E-2</c:v>
                </c:pt>
                <c:pt idx="14">
                  <c:v>6.9200385179149393E-2</c:v>
                </c:pt>
                <c:pt idx="15">
                  <c:v>6.7481754925510229E-2</c:v>
                </c:pt>
                <c:pt idx="16">
                  <c:v>6.1277124697702912E-2</c:v>
                </c:pt>
                <c:pt idx="17">
                  <c:v>5.9731119428106438E-2</c:v>
                </c:pt>
                <c:pt idx="18">
                  <c:v>5.8538715093308047E-2</c:v>
                </c:pt>
                <c:pt idx="19">
                  <c:v>5.7435323071854838E-2</c:v>
                </c:pt>
                <c:pt idx="20">
                  <c:v>5.7689069499830659E-2</c:v>
                </c:pt>
                <c:pt idx="21">
                  <c:v>5.254973479750169E-2</c:v>
                </c:pt>
                <c:pt idx="22">
                  <c:v>5.3336201561536956E-2</c:v>
                </c:pt>
                <c:pt idx="23">
                  <c:v>5.3620313075197656E-2</c:v>
                </c:pt>
                <c:pt idx="24">
                  <c:v>5.3852152572642531E-2</c:v>
                </c:pt>
                <c:pt idx="25">
                  <c:v>5.3901624223152145E-2</c:v>
                </c:pt>
                <c:pt idx="26">
                  <c:v>5.6121719320134655E-2</c:v>
                </c:pt>
                <c:pt idx="27">
                  <c:v>5.6677783858364306E-2</c:v>
                </c:pt>
                <c:pt idx="28">
                  <c:v>5.8373858950728441E-2</c:v>
                </c:pt>
                <c:pt idx="29">
                  <c:v>6.0121592029611537E-2</c:v>
                </c:pt>
                <c:pt idx="30">
                  <c:v>6.1752315823687898E-2</c:v>
                </c:pt>
                <c:pt idx="31">
                  <c:v>6.1093693059640852E-2</c:v>
                </c:pt>
                <c:pt idx="32">
                  <c:v>6.3474703157416323E-2</c:v>
                </c:pt>
                <c:pt idx="33">
                  <c:v>6.6805377162085011E-2</c:v>
                </c:pt>
                <c:pt idx="34">
                  <c:v>7.0509257321300534E-2</c:v>
                </c:pt>
                <c:pt idx="35">
                  <c:v>7.4267582180363334E-2</c:v>
                </c:pt>
                <c:pt idx="36">
                  <c:v>7.6925485648044023E-2</c:v>
                </c:pt>
                <c:pt idx="37">
                  <c:v>7.9210175928231874E-2</c:v>
                </c:pt>
                <c:pt idx="38">
                  <c:v>8.1327496856523629E-2</c:v>
                </c:pt>
                <c:pt idx="39">
                  <c:v>8.300379192185392E-2</c:v>
                </c:pt>
                <c:pt idx="40">
                  <c:v>8.3819717502647606E-2</c:v>
                </c:pt>
                <c:pt idx="41">
                  <c:v>8.3199840998072094E-2</c:v>
                </c:pt>
                <c:pt idx="42">
                  <c:v>8.1263425126269495E-2</c:v>
                </c:pt>
                <c:pt idx="43">
                  <c:v>7.5991007106474218E-2</c:v>
                </c:pt>
                <c:pt idx="44">
                  <c:v>7.6108967132780148E-2</c:v>
                </c:pt>
                <c:pt idx="45">
                  <c:v>7.620552942538672E-2</c:v>
                </c:pt>
                <c:pt idx="46">
                  <c:v>7.626888182926983E-2</c:v>
                </c:pt>
                <c:pt idx="47">
                  <c:v>7.6285837891813424E-2</c:v>
                </c:pt>
                <c:pt idx="48">
                  <c:v>7.6241683271613736E-2</c:v>
                </c:pt>
                <c:pt idx="49">
                  <c:v>7.6121376075643177E-2</c:v>
                </c:pt>
                <c:pt idx="50">
                  <c:v>7.5909676962452322E-2</c:v>
                </c:pt>
                <c:pt idx="51">
                  <c:v>7.559043488932482E-2</c:v>
                </c:pt>
                <c:pt idx="52">
                  <c:v>7.5146637073880251E-2</c:v>
                </c:pt>
                <c:pt idx="53">
                  <c:v>7.4561883002560725E-2</c:v>
                </c:pt>
                <c:pt idx="54">
                  <c:v>7.3821932927482736E-2</c:v>
                </c:pt>
                <c:pt idx="55">
                  <c:v>7.2915841083180055E-2</c:v>
                </c:pt>
                <c:pt idx="56">
                  <c:v>7.1836617050775597E-2</c:v>
                </c:pt>
                <c:pt idx="57">
                  <c:v>7.0579919279330605E-2</c:v>
                </c:pt>
                <c:pt idx="58">
                  <c:v>6.9145709545220813E-2</c:v>
                </c:pt>
                <c:pt idx="59">
                  <c:v>6.7538678523240137E-2</c:v>
                </c:pt>
                <c:pt idx="60">
                  <c:v>6.5770337460793193E-2</c:v>
                </c:pt>
                <c:pt idx="61">
                  <c:v>6.3859884845330006E-2</c:v>
                </c:pt>
                <c:pt idx="62">
                  <c:v>6.183202375711927E-2</c:v>
                </c:pt>
                <c:pt idx="63">
                  <c:v>5.9709130424487666E-2</c:v>
                </c:pt>
                <c:pt idx="64">
                  <c:v>5.751355895910959E-2</c:v>
                </c:pt>
                <c:pt idx="65">
                  <c:v>5.5269903180700464E-2</c:v>
                </c:pt>
                <c:pt idx="66">
                  <c:v>5.2997455921543812E-2</c:v>
                </c:pt>
                <c:pt idx="67">
                  <c:v>5.0716284015700275E-2</c:v>
                </c:pt>
                <c:pt idx="68">
                  <c:v>4.8462117673190086E-2</c:v>
                </c:pt>
              </c:numCache>
            </c:numRef>
          </c:val>
          <c:smooth val="0"/>
          <c:extLst>
            <c:ext xmlns:c16="http://schemas.microsoft.com/office/drawing/2014/chart" uri="{C3380CC4-5D6E-409C-BE32-E72D297353CC}">
              <c16:uniqueId val="{00000000-1238-4C65-8CB6-E3154CE8E158}"/>
            </c:ext>
          </c:extLst>
        </c:ser>
        <c:ser>
          <c:idx val="2"/>
          <c:order val="2"/>
          <c:tx>
            <c:strRef>
              <c:f>'Plaatjes VHD'!$L$6</c:f>
              <c:strCache>
                <c:ptCount val="1"/>
                <c:pt idx="0">
                  <c:v>150% - 10j</c:v>
                </c:pt>
              </c:strCache>
            </c:strRef>
          </c:tx>
          <c:spPr>
            <a:ln w="34925" cap="rnd">
              <a:solidFill>
                <a:schemeClr val="accent4"/>
              </a:solidFill>
              <a:round/>
            </a:ln>
            <a:effectLst/>
          </c:spPr>
          <c:marker>
            <c:symbol val="none"/>
          </c:marker>
          <c:cat>
            <c:numRef>
              <c:f>'Plaatjes VHD'!$B$7:$B$75</c:f>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f>'Plaatjes VHD'!$L$7:$L$75</c:f>
              <c:numCache>
                <c:formatCode>0%</c:formatCode>
                <c:ptCount val="69"/>
                <c:pt idx="0">
                  <c:v>7.6431634747200758E-2</c:v>
                </c:pt>
                <c:pt idx="1">
                  <c:v>7.4992891127901029E-2</c:v>
                </c:pt>
                <c:pt idx="2">
                  <c:v>7.5247107652384529E-2</c:v>
                </c:pt>
                <c:pt idx="3">
                  <c:v>7.5122225860281305E-2</c:v>
                </c:pt>
                <c:pt idx="4">
                  <c:v>7.4351126320345268E-2</c:v>
                </c:pt>
                <c:pt idx="5">
                  <c:v>7.3245318951932745E-2</c:v>
                </c:pt>
                <c:pt idx="6">
                  <c:v>6.9317596745758575E-2</c:v>
                </c:pt>
                <c:pt idx="7">
                  <c:v>6.9022873940754487E-2</c:v>
                </c:pt>
                <c:pt idx="8">
                  <c:v>7.0027045599764554E-2</c:v>
                </c:pt>
                <c:pt idx="9">
                  <c:v>7.1069874756186341E-2</c:v>
                </c:pt>
                <c:pt idx="10">
                  <c:v>7.3034979128656322E-2</c:v>
                </c:pt>
                <c:pt idx="11">
                  <c:v>7.0143517189325613E-2</c:v>
                </c:pt>
                <c:pt idx="12">
                  <c:v>7.1884356526363768E-2</c:v>
                </c:pt>
                <c:pt idx="13">
                  <c:v>7.2341165792942419E-2</c:v>
                </c:pt>
                <c:pt idx="14">
                  <c:v>7.5755136923837008E-2</c:v>
                </c:pt>
                <c:pt idx="15">
                  <c:v>8.1069059744237559E-2</c:v>
                </c:pt>
                <c:pt idx="16">
                  <c:v>7.724817904089909E-2</c:v>
                </c:pt>
                <c:pt idx="17">
                  <c:v>8.0110040895801704E-2</c:v>
                </c:pt>
                <c:pt idx="18">
                  <c:v>8.5279679364765326E-2</c:v>
                </c:pt>
                <c:pt idx="19">
                  <c:v>9.0670437122439163E-2</c:v>
                </c:pt>
                <c:pt idx="20">
                  <c:v>9.3155662736421063E-2</c:v>
                </c:pt>
                <c:pt idx="21">
                  <c:v>8.7165527055700354E-2</c:v>
                </c:pt>
                <c:pt idx="22">
                  <c:v>8.8751352807471595E-2</c:v>
                </c:pt>
                <c:pt idx="23">
                  <c:v>9.1925538954885755E-2</c:v>
                </c:pt>
                <c:pt idx="24">
                  <c:v>9.5232280879678499E-2</c:v>
                </c:pt>
                <c:pt idx="25">
                  <c:v>9.9757073450678413E-2</c:v>
                </c:pt>
                <c:pt idx="26">
                  <c:v>0.10015653189817164</c:v>
                </c:pt>
                <c:pt idx="27">
                  <c:v>0.10549082550596911</c:v>
                </c:pt>
                <c:pt idx="28">
                  <c:v>0.10719033873853856</c:v>
                </c:pt>
                <c:pt idx="29">
                  <c:v>0.11199611689475042</c:v>
                </c:pt>
                <c:pt idx="30">
                  <c:v>0.11381166000715193</c:v>
                </c:pt>
                <c:pt idx="31">
                  <c:v>0.11298343262789057</c:v>
                </c:pt>
                <c:pt idx="32">
                  <c:v>0.11686035247990056</c:v>
                </c:pt>
                <c:pt idx="33">
                  <c:v>0.12205508552616018</c:v>
                </c:pt>
                <c:pt idx="34">
                  <c:v>0.12953022010949156</c:v>
                </c:pt>
                <c:pt idx="35">
                  <c:v>0.13549473485466079</c:v>
                </c:pt>
                <c:pt idx="36">
                  <c:v>0.13837480832298876</c:v>
                </c:pt>
                <c:pt idx="37">
                  <c:v>0.13812492564493473</c:v>
                </c:pt>
                <c:pt idx="38">
                  <c:v>0.13881930948455856</c:v>
                </c:pt>
                <c:pt idx="39">
                  <c:v>0.13961989008525044</c:v>
                </c:pt>
                <c:pt idx="40">
                  <c:v>0.13808107049022689</c:v>
                </c:pt>
                <c:pt idx="41">
                  <c:v>0.1374126572294222</c:v>
                </c:pt>
                <c:pt idx="42">
                  <c:v>0.13532439749276526</c:v>
                </c:pt>
                <c:pt idx="43">
                  <c:v>0.13156461298284383</c:v>
                </c:pt>
                <c:pt idx="44">
                  <c:v>0.13107604333784617</c:v>
                </c:pt>
                <c:pt idx="45">
                  <c:v>0.13050453452116351</c:v>
                </c:pt>
                <c:pt idx="46">
                  <c:v>0.12983242174455922</c:v>
                </c:pt>
                <c:pt idx="47">
                  <c:v>0.12904028685148039</c:v>
                </c:pt>
                <c:pt idx="48">
                  <c:v>0.1281076445578877</c:v>
                </c:pt>
                <c:pt idx="49">
                  <c:v>0.12701463963321946</c:v>
                </c:pt>
                <c:pt idx="50">
                  <c:v>0.12574156801772918</c:v>
                </c:pt>
                <c:pt idx="51">
                  <c:v>0.12426852988634463</c:v>
                </c:pt>
                <c:pt idx="52">
                  <c:v>0.12257567065048081</c:v>
                </c:pt>
                <c:pt idx="53">
                  <c:v>0.12064554562522734</c:v>
                </c:pt>
                <c:pt idx="54">
                  <c:v>0.11846573330852417</c:v>
                </c:pt>
                <c:pt idx="55">
                  <c:v>0.11603065437646354</c:v>
                </c:pt>
                <c:pt idx="56">
                  <c:v>0.11334298548723076</c:v>
                </c:pt>
                <c:pt idx="57">
                  <c:v>0.11041207270378295</c:v>
                </c:pt>
                <c:pt idx="58">
                  <c:v>0.10725663949103725</c:v>
                </c:pt>
                <c:pt idx="59">
                  <c:v>0.10390178251402804</c:v>
                </c:pt>
                <c:pt idx="60">
                  <c:v>0.10038205217483154</c:v>
                </c:pt>
                <c:pt idx="61">
                  <c:v>9.6741095846473613E-2</c:v>
                </c:pt>
                <c:pt idx="62">
                  <c:v>9.3026976860897781E-2</c:v>
                </c:pt>
                <c:pt idx="63">
                  <c:v>8.9285056450108868E-2</c:v>
                </c:pt>
                <c:pt idx="64">
                  <c:v>8.5558640997472457E-2</c:v>
                </c:pt>
                <c:pt idx="65">
                  <c:v>8.1894859581242763E-2</c:v>
                </c:pt>
                <c:pt idx="66">
                  <c:v>7.8333883344165134E-2</c:v>
                </c:pt>
                <c:pt idx="67">
                  <c:v>7.4913790637943789E-2</c:v>
                </c:pt>
                <c:pt idx="68">
                  <c:v>7.1680206378166966E-2</c:v>
                </c:pt>
              </c:numCache>
            </c:numRef>
          </c:val>
          <c:smooth val="0"/>
          <c:extLst>
            <c:ext xmlns:c16="http://schemas.microsoft.com/office/drawing/2014/chart" uri="{C3380CC4-5D6E-409C-BE32-E72D297353CC}">
              <c16:uniqueId val="{00000001-1238-4C65-8CB6-E3154CE8E158}"/>
            </c:ext>
          </c:extLst>
        </c:ser>
        <c:ser>
          <c:idx val="14"/>
          <c:order val="3"/>
          <c:tx>
            <c:strRef>
              <c:f>'Plaatjes VHD'!$V$6</c:f>
              <c:strCache>
                <c:ptCount val="1"/>
                <c:pt idx="0">
                  <c:v>118,9% - 10j</c:v>
                </c:pt>
              </c:strCache>
            </c:strRef>
          </c:tx>
          <c:spPr>
            <a:ln w="34925" cap="rnd">
              <a:solidFill>
                <a:schemeClr val="accent5"/>
              </a:solidFill>
              <a:round/>
            </a:ln>
            <a:effectLst/>
          </c:spPr>
          <c:marker>
            <c:symbol val="none"/>
          </c:marker>
          <c:val>
            <c:numRef>
              <c:f>'Plaatjes VHD'!$V$7:$V$75</c:f>
              <c:numCache>
                <c:formatCode>0%</c:formatCode>
                <c:ptCount val="69"/>
                <c:pt idx="0">
                  <c:v>0.10005063911736815</c:v>
                </c:pt>
                <c:pt idx="1">
                  <c:v>9.9738951097179784E-2</c:v>
                </c:pt>
                <c:pt idx="2">
                  <c:v>9.7487666186953939E-2</c:v>
                </c:pt>
                <c:pt idx="3">
                  <c:v>9.5072022315634275E-2</c:v>
                </c:pt>
                <c:pt idx="4">
                  <c:v>9.2742516694460528E-2</c:v>
                </c:pt>
                <c:pt idx="5">
                  <c:v>9.0351570105407439E-2</c:v>
                </c:pt>
                <c:pt idx="6">
                  <c:v>8.7218721551378608E-2</c:v>
                </c:pt>
                <c:pt idx="7">
                  <c:v>8.5328475358361439E-2</c:v>
                </c:pt>
                <c:pt idx="8">
                  <c:v>8.431290358719834E-2</c:v>
                </c:pt>
                <c:pt idx="9">
                  <c:v>8.2115479824591678E-2</c:v>
                </c:pt>
                <c:pt idx="10">
                  <c:v>8.1683598664356399E-2</c:v>
                </c:pt>
                <c:pt idx="11">
                  <c:v>7.7351130101181678E-2</c:v>
                </c:pt>
                <c:pt idx="12">
                  <c:v>7.4442318036587005E-2</c:v>
                </c:pt>
                <c:pt idx="13">
                  <c:v>7.4463871677921845E-2</c:v>
                </c:pt>
                <c:pt idx="14">
                  <c:v>7.3132338705023503E-2</c:v>
                </c:pt>
                <c:pt idx="15">
                  <c:v>6.9349122851908251E-2</c:v>
                </c:pt>
                <c:pt idx="16">
                  <c:v>6.2296833541015506E-2</c:v>
                </c:pt>
                <c:pt idx="17">
                  <c:v>5.9399229133820786E-2</c:v>
                </c:pt>
                <c:pt idx="18">
                  <c:v>5.6088307086290201E-2</c:v>
                </c:pt>
                <c:pt idx="19">
                  <c:v>5.2777860320366188E-2</c:v>
                </c:pt>
                <c:pt idx="20">
                  <c:v>5.247695626893345E-2</c:v>
                </c:pt>
                <c:pt idx="21">
                  <c:v>4.7247044442552899E-2</c:v>
                </c:pt>
                <c:pt idx="22">
                  <c:v>4.7982482904390444E-2</c:v>
                </c:pt>
                <c:pt idx="23">
                  <c:v>4.7224390916900116E-2</c:v>
                </c:pt>
                <c:pt idx="24">
                  <c:v>4.628612302909596E-2</c:v>
                </c:pt>
                <c:pt idx="25">
                  <c:v>4.4427486111645376E-2</c:v>
                </c:pt>
                <c:pt idx="26">
                  <c:v>4.7782881616964756E-2</c:v>
                </c:pt>
                <c:pt idx="27">
                  <c:v>4.6179422823961813E-2</c:v>
                </c:pt>
                <c:pt idx="28">
                  <c:v>4.80383062289651E-2</c:v>
                </c:pt>
                <c:pt idx="29">
                  <c:v>4.8290343158207794E-2</c:v>
                </c:pt>
                <c:pt idx="30">
                  <c:v>4.9821364443711769E-2</c:v>
                </c:pt>
                <c:pt idx="31">
                  <c:v>4.7950085802381359E-2</c:v>
                </c:pt>
                <c:pt idx="32">
                  <c:v>4.9304585130042433E-2</c:v>
                </c:pt>
                <c:pt idx="33">
                  <c:v>5.1288595513320434E-2</c:v>
                </c:pt>
                <c:pt idx="34">
                  <c:v>5.2430404247653439E-2</c:v>
                </c:pt>
                <c:pt idx="35">
                  <c:v>5.4194767758932838E-2</c:v>
                </c:pt>
                <c:pt idx="36">
                  <c:v>5.5707684218374132E-2</c:v>
                </c:pt>
                <c:pt idx="37">
                  <c:v>5.8123983486786712E-2</c:v>
                </c:pt>
                <c:pt idx="38">
                  <c:v>5.9539495863043745E-2</c:v>
                </c:pt>
                <c:pt idx="39">
                  <c:v>6.0109291622244654E-2</c:v>
                </c:pt>
                <c:pt idx="40">
                  <c:v>6.0619308488621182E-2</c:v>
                </c:pt>
                <c:pt idx="41">
                  <c:v>5.8654164076715531E-2</c:v>
                </c:pt>
                <c:pt idx="42">
                  <c:v>5.5898818911006232E-2</c:v>
                </c:pt>
                <c:pt idx="43">
                  <c:v>4.9980164672484673E-2</c:v>
                </c:pt>
                <c:pt idx="44">
                  <c:v>5.0063286235726423E-2</c:v>
                </c:pt>
                <c:pt idx="45">
                  <c:v>5.0136460615841871E-2</c:v>
                </c:pt>
                <c:pt idx="46">
                  <c:v>5.0191148202203051E-2</c:v>
                </c:pt>
                <c:pt idx="47">
                  <c:v>5.0217933093470224E-2</c:v>
                </c:pt>
                <c:pt idx="48">
                  <c:v>5.0206287101482561E-2</c:v>
                </c:pt>
                <c:pt idx="49">
                  <c:v>5.0145459920852398E-2</c:v>
                </c:pt>
                <c:pt idx="50">
                  <c:v>5.0024617431865259E-2</c:v>
                </c:pt>
                <c:pt idx="51">
                  <c:v>4.9832199495593921E-2</c:v>
                </c:pt>
                <c:pt idx="52">
                  <c:v>4.9555911908094608E-2</c:v>
                </c:pt>
                <c:pt idx="53">
                  <c:v>4.9183751981465518E-2</c:v>
                </c:pt>
                <c:pt idx="54">
                  <c:v>4.8705028755523738E-2</c:v>
                </c:pt>
                <c:pt idx="55">
                  <c:v>4.8111150135950576E-2</c:v>
                </c:pt>
                <c:pt idx="56">
                  <c:v>4.7395999577819925E-2</c:v>
                </c:pt>
                <c:pt idx="57">
                  <c:v>4.655487414214754E-2</c:v>
                </c:pt>
                <c:pt idx="58">
                  <c:v>4.5585665821555654E-2</c:v>
                </c:pt>
                <c:pt idx="59">
                  <c:v>4.4489672436314187E-2</c:v>
                </c:pt>
                <c:pt idx="60">
                  <c:v>4.3273145284476344E-2</c:v>
                </c:pt>
                <c:pt idx="61">
                  <c:v>4.1947857913824604E-2</c:v>
                </c:pt>
                <c:pt idx="62">
                  <c:v>4.0530081674761131E-2</c:v>
                </c:pt>
                <c:pt idx="63">
                  <c:v>3.9034073113189294E-2</c:v>
                </c:pt>
                <c:pt idx="64">
                  <c:v>3.7474289288462748E-2</c:v>
                </c:pt>
                <c:pt idx="65">
                  <c:v>3.5866459175834642E-2</c:v>
                </c:pt>
                <c:pt idx="66">
                  <c:v>3.4222992539491015E-2</c:v>
                </c:pt>
                <c:pt idx="67">
                  <c:v>3.2556322228533885E-2</c:v>
                </c:pt>
                <c:pt idx="68">
                  <c:v>3.0892959392277541E-2</c:v>
                </c:pt>
              </c:numCache>
            </c:numRef>
          </c:val>
          <c:smooth val="0"/>
          <c:extLst>
            <c:ext xmlns:c16="http://schemas.microsoft.com/office/drawing/2014/chart" uri="{C3380CC4-5D6E-409C-BE32-E72D297353CC}">
              <c16:uniqueId val="{00000002-1238-4C65-8CB6-E3154CE8E158}"/>
            </c:ext>
          </c:extLst>
        </c:ser>
        <c:ser>
          <c:idx val="10"/>
          <c:order val="7"/>
          <c:tx>
            <c:strRef>
              <c:f>'Plaatjes VHD'!$P$6</c:f>
              <c:strCache>
                <c:ptCount val="1"/>
                <c:pt idx="0">
                  <c:v>127,3% - 1j</c:v>
                </c:pt>
              </c:strCache>
            </c:strRef>
          </c:tx>
          <c:spPr>
            <a:ln w="47625" cap="rnd">
              <a:solidFill>
                <a:srgbClr val="7030A0"/>
              </a:solidFill>
              <a:prstDash val="sysDot"/>
              <a:round/>
            </a:ln>
            <a:effectLst/>
          </c:spPr>
          <c:marker>
            <c:symbol val="none"/>
          </c:marker>
          <c:val>
            <c:numRef>
              <c:f>'Plaatjes VHD'!$P$7:$P$75</c:f>
              <c:numCache>
                <c:formatCode>0%</c:formatCode>
                <c:ptCount val="69"/>
                <c:pt idx="0">
                  <c:v>9.3115069130493264E-2</c:v>
                </c:pt>
                <c:pt idx="1">
                  <c:v>9.2355152021710726E-2</c:v>
                </c:pt>
                <c:pt idx="2">
                  <c:v>8.9814656875920579E-2</c:v>
                </c:pt>
                <c:pt idx="3">
                  <c:v>8.7092660291917035E-2</c:v>
                </c:pt>
                <c:pt idx="4">
                  <c:v>8.4426395350747738E-2</c:v>
                </c:pt>
                <c:pt idx="5">
                  <c:v>8.1709613067986492E-2</c:v>
                </c:pt>
                <c:pt idx="6">
                  <c:v>7.7880520914158605E-2</c:v>
                </c:pt>
                <c:pt idx="7">
                  <c:v>7.561969225505849E-2</c:v>
                </c:pt>
                <c:pt idx="8">
                  <c:v>7.4268401112669608E-2</c:v>
                </c:pt>
                <c:pt idx="9">
                  <c:v>7.1802155789182157E-2</c:v>
                </c:pt>
                <c:pt idx="10">
                  <c:v>7.108196318587548E-2</c:v>
                </c:pt>
                <c:pt idx="11">
                  <c:v>6.5997453732023106E-2</c:v>
                </c:pt>
                <c:pt idx="12">
                  <c:v>6.2838802058610449E-2</c:v>
                </c:pt>
                <c:pt idx="13">
                  <c:v>6.2489531609422777E-2</c:v>
                </c:pt>
                <c:pt idx="14">
                  <c:v>6.0914610712256179E-2</c:v>
                </c:pt>
                <c:pt idx="15">
                  <c:v>5.7063567104671142E-2</c:v>
                </c:pt>
                <c:pt idx="16">
                  <c:v>4.9056992963003365E-2</c:v>
                </c:pt>
                <c:pt idx="17">
                  <c:v>4.6029838308001003E-2</c:v>
                </c:pt>
                <c:pt idx="18">
                  <c:v>4.2685937341992886E-2</c:v>
                </c:pt>
                <c:pt idx="19">
                  <c:v>3.9391169605055731E-2</c:v>
                </c:pt>
                <c:pt idx="20">
                  <c:v>3.8880640983324999E-2</c:v>
                </c:pt>
                <c:pt idx="21">
                  <c:v>3.2598736968627695E-2</c:v>
                </c:pt>
                <c:pt idx="22">
                  <c:v>3.3090914576319963E-2</c:v>
                </c:pt>
                <c:pt idx="23">
                  <c:v>3.2332088573338913E-2</c:v>
                </c:pt>
                <c:pt idx="24">
                  <c:v>3.1477214846389545E-2</c:v>
                </c:pt>
                <c:pt idx="25">
                  <c:v>2.9935290274375026E-2</c:v>
                </c:pt>
                <c:pt idx="26">
                  <c:v>3.2802061420793449E-2</c:v>
                </c:pt>
                <c:pt idx="27">
                  <c:v>3.1713757246055518E-2</c:v>
                </c:pt>
                <c:pt idx="28">
                  <c:v>3.3450435050205618E-2</c:v>
                </c:pt>
                <c:pt idx="29">
                  <c:v>3.417431612437738E-2</c:v>
                </c:pt>
                <c:pt idx="30">
                  <c:v>3.578625199610419E-2</c:v>
                </c:pt>
                <c:pt idx="31">
                  <c:v>3.3992260347645353E-2</c:v>
                </c:pt>
                <c:pt idx="32">
                  <c:v>3.5879527309398584E-2</c:v>
                </c:pt>
                <c:pt idx="33">
                  <c:v>3.8589377958543447E-2</c:v>
                </c:pt>
                <c:pt idx="34">
                  <c:v>4.1079043284999006E-2</c:v>
                </c:pt>
                <c:pt idx="35">
                  <c:v>4.5068235251288113E-2</c:v>
                </c:pt>
                <c:pt idx="36">
                  <c:v>4.9611406877186015E-2</c:v>
                </c:pt>
                <c:pt idx="37">
                  <c:v>5.5544660264783108E-2</c:v>
                </c:pt>
                <c:pt idx="38">
                  <c:v>6.2193277030807903E-2</c:v>
                </c:pt>
                <c:pt idx="39">
                  <c:v>6.9672461987652645E-2</c:v>
                </c:pt>
                <c:pt idx="40">
                  <c:v>7.7897661751147096E-2</c:v>
                </c:pt>
                <c:pt idx="41">
                  <c:v>8.6156802703376556E-2</c:v>
                </c:pt>
                <c:pt idx="42">
                  <c:v>9.4777768379750493E-2</c:v>
                </c:pt>
                <c:pt idx="43">
                  <c:v>0.10174359977357916</c:v>
                </c:pt>
                <c:pt idx="44">
                  <c:v>0.10394295175565094</c:v>
                </c:pt>
                <c:pt idx="45">
                  <c:v>0.10628418633952852</c:v>
                </c:pt>
                <c:pt idx="46">
                  <c:v>0.10876855735074931</c:v>
                </c:pt>
                <c:pt idx="47">
                  <c:v>0.11139770699252005</c:v>
                </c:pt>
                <c:pt idx="48">
                  <c:v>0.11417228534595836</c:v>
                </c:pt>
                <c:pt idx="49">
                  <c:v>0.11708982314394256</c:v>
                </c:pt>
                <c:pt idx="50">
                  <c:v>0.12014613594266454</c:v>
                </c:pt>
                <c:pt idx="51">
                  <c:v>0.12333535839421028</c:v>
                </c:pt>
                <c:pt idx="52">
                  <c:v>0.12664957393014054</c:v>
                </c:pt>
                <c:pt idx="53">
                  <c:v>0.13007820683351046</c:v>
                </c:pt>
                <c:pt idx="54">
                  <c:v>0.13360809295061871</c:v>
                </c:pt>
                <c:pt idx="55">
                  <c:v>0.13722339750667523</c:v>
                </c:pt>
                <c:pt idx="56">
                  <c:v>0.14090523589342463</c:v>
                </c:pt>
                <c:pt idx="57">
                  <c:v>0.14463576382212606</c:v>
                </c:pt>
                <c:pt idx="58">
                  <c:v>0.1483909444624345</c:v>
                </c:pt>
                <c:pt idx="59">
                  <c:v>0.15214410852231786</c:v>
                </c:pt>
                <c:pt idx="60">
                  <c:v>0.15586611671028128</c:v>
                </c:pt>
                <c:pt idx="61">
                  <c:v>0.15952407660939527</c:v>
                </c:pt>
                <c:pt idx="62">
                  <c:v>0.16309025771958718</c:v>
                </c:pt>
                <c:pt idx="63">
                  <c:v>0.16654266551079089</c:v>
                </c:pt>
                <c:pt idx="64">
                  <c:v>0.16986513100766421</c:v>
                </c:pt>
                <c:pt idx="65">
                  <c:v>0.17303704073802284</c:v>
                </c:pt>
                <c:pt idx="66">
                  <c:v>0.17604739689150728</c:v>
                </c:pt>
                <c:pt idx="67">
                  <c:v>0.1788746285212599</c:v>
                </c:pt>
                <c:pt idx="68">
                  <c:v>0.18149841506093845</c:v>
                </c:pt>
              </c:numCache>
            </c:numRef>
          </c:val>
          <c:smooth val="0"/>
          <c:extLst>
            <c:ext xmlns:c16="http://schemas.microsoft.com/office/drawing/2014/chart" uri="{C3380CC4-5D6E-409C-BE32-E72D297353CC}">
              <c16:uniqueId val="{00000003-1238-4C65-8CB6-E3154CE8E158}"/>
            </c:ext>
          </c:extLst>
        </c:ser>
        <c:ser>
          <c:idx val="12"/>
          <c:order val="9"/>
          <c:tx>
            <c:strRef>
              <c:f>'Plaatjes VHD'!$R$6</c:f>
              <c:strCache>
                <c:ptCount val="1"/>
                <c:pt idx="0">
                  <c:v>150% - 1j</c:v>
                </c:pt>
              </c:strCache>
            </c:strRef>
          </c:tx>
          <c:spPr>
            <a:ln w="47625" cap="rnd">
              <a:solidFill>
                <a:schemeClr val="accent4"/>
              </a:solidFill>
              <a:prstDash val="sysDot"/>
              <a:round/>
            </a:ln>
            <a:effectLst/>
          </c:spPr>
          <c:marker>
            <c:symbol val="none"/>
          </c:marker>
          <c:val>
            <c:numRef>
              <c:f>'Plaatjes VHD'!$R$7:$R$75</c:f>
              <c:numCache>
                <c:formatCode>0%</c:formatCode>
                <c:ptCount val="69"/>
                <c:pt idx="0">
                  <c:v>7.6587869152686838E-2</c:v>
                </c:pt>
                <c:pt idx="1">
                  <c:v>7.5160991489441636E-2</c:v>
                </c:pt>
                <c:pt idx="2">
                  <c:v>7.4227532649885714E-2</c:v>
                </c:pt>
                <c:pt idx="3">
                  <c:v>7.2997997670905077E-2</c:v>
                </c:pt>
                <c:pt idx="4">
                  <c:v>7.1385311274838908E-2</c:v>
                </c:pt>
                <c:pt idx="5">
                  <c:v>6.9531992433944007E-2</c:v>
                </c:pt>
                <c:pt idx="6">
                  <c:v>6.4974363435246124E-2</c:v>
                </c:pt>
                <c:pt idx="7">
                  <c:v>6.3701450719146457E-2</c:v>
                </c:pt>
                <c:pt idx="8">
                  <c:v>6.3567030622146775E-2</c:v>
                </c:pt>
                <c:pt idx="9">
                  <c:v>6.304887101918466E-2</c:v>
                </c:pt>
                <c:pt idx="10">
                  <c:v>6.3793723337722763E-2</c:v>
                </c:pt>
                <c:pt idx="11">
                  <c:v>5.9046328960856778E-2</c:v>
                </c:pt>
                <c:pt idx="12">
                  <c:v>5.8586681906830307E-2</c:v>
                </c:pt>
                <c:pt idx="13">
                  <c:v>5.8625783562872791E-2</c:v>
                </c:pt>
                <c:pt idx="14">
                  <c:v>5.9823114036047287E-2</c:v>
                </c:pt>
                <c:pt idx="15">
                  <c:v>6.1158218153980815E-2</c:v>
                </c:pt>
                <c:pt idx="16">
                  <c:v>5.4092234435367426E-2</c:v>
                </c:pt>
                <c:pt idx="17">
                  <c:v>5.4264153508190527E-2</c:v>
                </c:pt>
                <c:pt idx="18">
                  <c:v>5.5567341433558459E-2</c:v>
                </c:pt>
                <c:pt idx="19">
                  <c:v>5.7067462394140955E-2</c:v>
                </c:pt>
                <c:pt idx="20">
                  <c:v>5.8205470620615096E-2</c:v>
                </c:pt>
                <c:pt idx="21">
                  <c:v>5.0368222517249372E-2</c:v>
                </c:pt>
                <c:pt idx="22">
                  <c:v>5.1441199641787172E-2</c:v>
                </c:pt>
                <c:pt idx="23">
                  <c:v>5.2813389668024069E-2</c:v>
                </c:pt>
                <c:pt idx="24">
                  <c:v>5.4251597770317517E-2</c:v>
                </c:pt>
                <c:pt idx="25">
                  <c:v>5.6060958202121869E-2</c:v>
                </c:pt>
                <c:pt idx="26">
                  <c:v>5.7550572883755091E-2</c:v>
                </c:pt>
                <c:pt idx="27">
                  <c:v>6.0084522113240779E-2</c:v>
                </c:pt>
                <c:pt idx="28">
                  <c:v>6.1839316652611998E-2</c:v>
                </c:pt>
                <c:pt idx="29">
                  <c:v>6.4901718617437321E-2</c:v>
                </c:pt>
                <c:pt idx="30">
                  <c:v>6.6670801346935482E-2</c:v>
                </c:pt>
                <c:pt idx="31">
                  <c:v>6.4084534858593445E-2</c:v>
                </c:pt>
                <c:pt idx="32">
                  <c:v>6.7118959655921406E-2</c:v>
                </c:pt>
                <c:pt idx="33">
                  <c:v>7.1257323214990009E-2</c:v>
                </c:pt>
                <c:pt idx="34">
                  <c:v>7.6681535697669556E-2</c:v>
                </c:pt>
                <c:pt idx="35">
                  <c:v>8.315936954544334E-2</c:v>
                </c:pt>
                <c:pt idx="36">
                  <c:v>8.9460085811595036E-2</c:v>
                </c:pt>
                <c:pt idx="37">
                  <c:v>9.5722583365342895E-2</c:v>
                </c:pt>
                <c:pt idx="38">
                  <c:v>0.10454313541537641</c:v>
                </c:pt>
                <c:pt idx="39">
                  <c:v>0.1157381616019898</c:v>
                </c:pt>
                <c:pt idx="40">
                  <c:v>0.12745691657528635</c:v>
                </c:pt>
                <c:pt idx="41">
                  <c:v>0.14272254710071441</c:v>
                </c:pt>
                <c:pt idx="42">
                  <c:v>0.15969934118558726</c:v>
                </c:pt>
                <c:pt idx="43">
                  <c:v>0.17831488214315905</c:v>
                </c:pt>
                <c:pt idx="44">
                  <c:v>0.18164706804252906</c:v>
                </c:pt>
                <c:pt idx="45">
                  <c:v>0.18520272084717626</c:v>
                </c:pt>
                <c:pt idx="46">
                  <c:v>0.18898973442229927</c:v>
                </c:pt>
                <c:pt idx="47">
                  <c:v>0.19301781770652338</c:v>
                </c:pt>
                <c:pt idx="48">
                  <c:v>0.19729701780309128</c:v>
                </c:pt>
                <c:pt idx="49">
                  <c:v>0.201833279782625</c:v>
                </c:pt>
                <c:pt idx="50">
                  <c:v>0.20663031771611573</c:v>
                </c:pt>
                <c:pt idx="51">
                  <c:v>0.2116907288716019</c:v>
                </c:pt>
                <c:pt idx="52">
                  <c:v>0.21701550564131389</c:v>
                </c:pt>
                <c:pt idx="53">
                  <c:v>0.22260255150098707</c:v>
                </c:pt>
                <c:pt idx="54">
                  <c:v>0.22844654631950578</c:v>
                </c:pt>
                <c:pt idx="55">
                  <c:v>0.23453843504493554</c:v>
                </c:pt>
                <c:pt idx="56">
                  <c:v>0.24086479689541362</c:v>
                </c:pt>
                <c:pt idx="57">
                  <c:v>0.24741656094437325</c:v>
                </c:pt>
                <c:pt idx="58">
                  <c:v>0.25417454819400787</c:v>
                </c:pt>
                <c:pt idx="59">
                  <c:v>0.26111175341783288</c:v>
                </c:pt>
                <c:pt idx="60">
                  <c:v>0.26819228640967641</c:v>
                </c:pt>
                <c:pt idx="61">
                  <c:v>0.27536592753628009</c:v>
                </c:pt>
                <c:pt idx="62">
                  <c:v>0.28258443477977524</c:v>
                </c:pt>
                <c:pt idx="63">
                  <c:v>0.28981138116941918</c:v>
                </c:pt>
                <c:pt idx="64">
                  <c:v>0.29701832759051627</c:v>
                </c:pt>
                <c:pt idx="65">
                  <c:v>0.30416592234991513</c:v>
                </c:pt>
                <c:pt idx="66">
                  <c:v>0.31123662181161094</c:v>
                </c:pt>
                <c:pt idx="67">
                  <c:v>0.31818556589979097</c:v>
                </c:pt>
                <c:pt idx="68">
                  <c:v>0.32494114671812913</c:v>
                </c:pt>
              </c:numCache>
            </c:numRef>
          </c:val>
          <c:smooth val="0"/>
          <c:extLst>
            <c:ext xmlns:c16="http://schemas.microsoft.com/office/drawing/2014/chart" uri="{C3380CC4-5D6E-409C-BE32-E72D297353CC}">
              <c16:uniqueId val="{00000004-1238-4C65-8CB6-E3154CE8E158}"/>
            </c:ext>
          </c:extLst>
        </c:ser>
        <c:ser>
          <c:idx val="13"/>
          <c:order val="10"/>
          <c:tx>
            <c:strRef>
              <c:f>'Plaatjes VHD'!$U$6</c:f>
              <c:strCache>
                <c:ptCount val="1"/>
                <c:pt idx="0">
                  <c:v>118,9% - 1j</c:v>
                </c:pt>
              </c:strCache>
            </c:strRef>
          </c:tx>
          <c:spPr>
            <a:ln w="47625" cap="rnd">
              <a:solidFill>
                <a:schemeClr val="accent5"/>
              </a:solidFill>
              <a:prstDash val="sysDot"/>
              <a:round/>
            </a:ln>
            <a:effectLst/>
          </c:spPr>
          <c:marker>
            <c:symbol val="none"/>
          </c:marker>
          <c:val>
            <c:numRef>
              <c:f>'Plaatjes VHD'!$U$7:$U$75</c:f>
              <c:numCache>
                <c:formatCode>0%</c:formatCode>
                <c:ptCount val="69"/>
                <c:pt idx="0">
                  <c:v>0.10010364758389206</c:v>
                </c:pt>
                <c:pt idx="1">
                  <c:v>9.9795841906642285E-2</c:v>
                </c:pt>
                <c:pt idx="2">
                  <c:v>9.7164462779760485E-2</c:v>
                </c:pt>
                <c:pt idx="3">
                  <c:v>9.4393439719089617E-2</c:v>
                </c:pt>
                <c:pt idx="4">
                  <c:v>9.1791851576741273E-2</c:v>
                </c:pt>
                <c:pt idx="5">
                  <c:v>8.9158164650176633E-2</c:v>
                </c:pt>
                <c:pt idx="6">
                  <c:v>8.5817376087732433E-2</c:v>
                </c:pt>
                <c:pt idx="7">
                  <c:v>8.3606153585371851E-2</c:v>
                </c:pt>
                <c:pt idx="8">
                  <c:v>8.2215191766208839E-2</c:v>
                </c:pt>
                <c:pt idx="9">
                  <c:v>7.9500552944224256E-2</c:v>
                </c:pt>
                <c:pt idx="10">
                  <c:v>7.8661426164158138E-2</c:v>
                </c:pt>
                <c:pt idx="11">
                  <c:v>7.369624643722851E-2</c:v>
                </c:pt>
                <c:pt idx="12">
                  <c:v>7.0038854136583353E-2</c:v>
                </c:pt>
                <c:pt idx="13">
                  <c:v>6.9916079278088544E-2</c:v>
                </c:pt>
                <c:pt idx="14">
                  <c:v>6.7821246737951202E-2</c:v>
                </c:pt>
                <c:pt idx="15">
                  <c:v>6.2650290924713248E-2</c:v>
                </c:pt>
                <c:pt idx="16">
                  <c:v>5.4410903231157326E-2</c:v>
                </c:pt>
                <c:pt idx="17">
                  <c:v>5.0537327615641503E-2</c:v>
                </c:pt>
                <c:pt idx="18">
                  <c:v>4.5802376517034282E-2</c:v>
                </c:pt>
                <c:pt idx="19">
                  <c:v>4.1032645128028566E-2</c:v>
                </c:pt>
                <c:pt idx="20">
                  <c:v>4.0218491834697168E-2</c:v>
                </c:pt>
                <c:pt idx="21">
                  <c:v>3.4206611447276769E-2</c:v>
                </c:pt>
                <c:pt idx="22">
                  <c:v>3.4741548832142977E-2</c:v>
                </c:pt>
                <c:pt idx="23">
                  <c:v>3.3280270496974906E-2</c:v>
                </c:pt>
                <c:pt idx="24">
                  <c:v>3.1608081427044521E-2</c:v>
                </c:pt>
                <c:pt idx="25">
                  <c:v>2.8673432731275761E-2</c:v>
                </c:pt>
                <c:pt idx="26">
                  <c:v>3.2463374140251022E-2</c:v>
                </c:pt>
                <c:pt idx="27">
                  <c:v>2.9748373843478837E-2</c:v>
                </c:pt>
                <c:pt idx="28">
                  <c:v>3.1634719650965093E-2</c:v>
                </c:pt>
                <c:pt idx="29">
                  <c:v>3.1196393309842252E-2</c:v>
                </c:pt>
                <c:pt idx="30">
                  <c:v>3.2717675563239568E-2</c:v>
                </c:pt>
                <c:pt idx="31">
                  <c:v>3.0069657389294568E-2</c:v>
                </c:pt>
                <c:pt idx="32">
                  <c:v>3.1097138774081823E-2</c:v>
                </c:pt>
                <c:pt idx="33">
                  <c:v>3.267087799426549E-2</c:v>
                </c:pt>
                <c:pt idx="34">
                  <c:v>3.3005891357981487E-2</c:v>
                </c:pt>
                <c:pt idx="35">
                  <c:v>3.4924890845494216E-2</c:v>
                </c:pt>
                <c:pt idx="36">
                  <c:v>3.7692916339697957E-2</c:v>
                </c:pt>
                <c:pt idx="37">
                  <c:v>4.2533873276188183E-2</c:v>
                </c:pt>
                <c:pt idx="38">
                  <c:v>4.6949024136476392E-2</c:v>
                </c:pt>
                <c:pt idx="39">
                  <c:v>5.1349594438903523E-2</c:v>
                </c:pt>
                <c:pt idx="40">
                  <c:v>5.6735553148816731E-2</c:v>
                </c:pt>
                <c:pt idx="41">
                  <c:v>6.0589945931430966E-2</c:v>
                </c:pt>
                <c:pt idx="42">
                  <c:v>6.4720763938175163E-2</c:v>
                </c:pt>
                <c:pt idx="43">
                  <c:v>6.6740843897272972E-2</c:v>
                </c:pt>
                <c:pt idx="44">
                  <c:v>6.8166629634861531E-2</c:v>
                </c:pt>
                <c:pt idx="45">
                  <c:v>6.9686050654621301E-2</c:v>
                </c:pt>
                <c:pt idx="46">
                  <c:v>7.1298641599150114E-2</c:v>
                </c:pt>
                <c:pt idx="47">
                  <c:v>7.3004144524601911E-2</c:v>
                </c:pt>
                <c:pt idx="48">
                  <c:v>7.4801473958130638E-2</c:v>
                </c:pt>
                <c:pt idx="49">
                  <c:v>7.6687465645578268E-2</c:v>
                </c:pt>
                <c:pt idx="50">
                  <c:v>7.8657840760015141E-2</c:v>
                </c:pt>
                <c:pt idx="51">
                  <c:v>8.0707048922331381E-2</c:v>
                </c:pt>
                <c:pt idx="52">
                  <c:v>8.2827994969844054E-2</c:v>
                </c:pt>
                <c:pt idx="53">
                  <c:v>8.5011737267178145E-2</c:v>
                </c:pt>
                <c:pt idx="54">
                  <c:v>8.7247574555742169E-2</c:v>
                </c:pt>
                <c:pt idx="55">
                  <c:v>8.9523081191642317E-2</c:v>
                </c:pt>
                <c:pt idx="56">
                  <c:v>9.1823853884045681E-2</c:v>
                </c:pt>
                <c:pt idx="57">
                  <c:v>9.4135893371315449E-2</c:v>
                </c:pt>
                <c:pt idx="58">
                  <c:v>9.6441202089635691E-2</c:v>
                </c:pt>
                <c:pt idx="59">
                  <c:v>9.8720649341037747E-2</c:v>
                </c:pt>
                <c:pt idx="60">
                  <c:v>0.1009543495679448</c:v>
                </c:pt>
                <c:pt idx="61">
                  <c:v>0.10312094847636044</c:v>
                </c:pt>
                <c:pt idx="62">
                  <c:v>0.10520361844456727</c:v>
                </c:pt>
                <c:pt idx="63">
                  <c:v>0.10718879129334224</c:v>
                </c:pt>
                <c:pt idx="64">
                  <c:v>0.10906693905252984</c:v>
                </c:pt>
                <c:pt idx="65">
                  <c:v>0.11082582008082387</c:v>
                </c:pt>
                <c:pt idx="66">
                  <c:v>0.112459343853891</c:v>
                </c:pt>
                <c:pt idx="67">
                  <c:v>0.11395457372781825</c:v>
                </c:pt>
                <c:pt idx="68">
                  <c:v>0.11530398398655617</c:v>
                </c:pt>
              </c:numCache>
            </c:numRef>
          </c:val>
          <c:smooth val="0"/>
          <c:extLst>
            <c:ext xmlns:c16="http://schemas.microsoft.com/office/drawing/2014/chart" uri="{C3380CC4-5D6E-409C-BE32-E72D297353CC}">
              <c16:uniqueId val="{00000005-1238-4C65-8CB6-E3154CE8E158}"/>
            </c:ext>
          </c:extLst>
        </c:ser>
        <c:ser>
          <c:idx val="3"/>
          <c:order val="11"/>
          <c:tx>
            <c:strRef>
              <c:f>'Plaatjes VHD'!$C$6</c:f>
              <c:strCache>
                <c:ptCount val="1"/>
                <c:pt idx="0">
                  <c:v>Grens BPOA</c:v>
                </c:pt>
              </c:strCache>
            </c:strRef>
          </c:tx>
          <c:spPr>
            <a:ln w="19050" cap="rnd">
              <a:solidFill>
                <a:schemeClr val="bg1">
                  <a:lumMod val="50000"/>
                </a:schemeClr>
              </a:solidFill>
              <a:prstDash val="dash"/>
              <a:round/>
            </a:ln>
            <a:effectLst/>
          </c:spPr>
          <c:marker>
            <c:symbol val="none"/>
          </c:marker>
          <c:cat>
            <c:numRef>
              <c:f>'Plaatjes VHD'!$B$7:$B$75</c:f>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f>'Plaatjes VHD'!$C$7:$C$75</c:f>
              <c:numCache>
                <c:formatCode>0%</c:formatCode>
                <c:ptCount val="69"/>
                <c:pt idx="0">
                  <c:v>-0.35</c:v>
                </c:pt>
                <c:pt idx="1">
                  <c:v>-0.35</c:v>
                </c:pt>
                <c:pt idx="2">
                  <c:v>-0.35</c:v>
                </c:pt>
                <c:pt idx="3">
                  <c:v>-0.35</c:v>
                </c:pt>
                <c:pt idx="4">
                  <c:v>-0.35</c:v>
                </c:pt>
                <c:pt idx="5">
                  <c:v>-0.35</c:v>
                </c:pt>
                <c:pt idx="6">
                  <c:v>-0.35</c:v>
                </c:pt>
                <c:pt idx="7">
                  <c:v>-0.35</c:v>
                </c:pt>
                <c:pt idx="8">
                  <c:v>-0.35</c:v>
                </c:pt>
                <c:pt idx="9">
                  <c:v>-0.35</c:v>
                </c:pt>
                <c:pt idx="10">
                  <c:v>-0.35</c:v>
                </c:pt>
                <c:pt idx="11">
                  <c:v>-0.35</c:v>
                </c:pt>
                <c:pt idx="12">
                  <c:v>-0.35</c:v>
                </c:pt>
                <c:pt idx="13">
                  <c:v>-0.35</c:v>
                </c:pt>
                <c:pt idx="14">
                  <c:v>-0.35</c:v>
                </c:pt>
                <c:pt idx="15">
                  <c:v>-0.35</c:v>
                </c:pt>
                <c:pt idx="16">
                  <c:v>-0.35</c:v>
                </c:pt>
                <c:pt idx="17">
                  <c:v>-0.35</c:v>
                </c:pt>
                <c:pt idx="18">
                  <c:v>-0.35</c:v>
                </c:pt>
                <c:pt idx="19">
                  <c:v>-0.35</c:v>
                </c:pt>
                <c:pt idx="20">
                  <c:v>-0.35</c:v>
                </c:pt>
                <c:pt idx="21">
                  <c:v>-0.35</c:v>
                </c:pt>
                <c:pt idx="22">
                  <c:v>-0.35</c:v>
                </c:pt>
                <c:pt idx="23">
                  <c:v>-0.35</c:v>
                </c:pt>
                <c:pt idx="24">
                  <c:v>-0.35</c:v>
                </c:pt>
                <c:pt idx="25">
                  <c:v>-0.35</c:v>
                </c:pt>
                <c:pt idx="26">
                  <c:v>-0.35</c:v>
                </c:pt>
                <c:pt idx="27">
                  <c:v>-0.35</c:v>
                </c:pt>
                <c:pt idx="28">
                  <c:v>-0.35</c:v>
                </c:pt>
                <c:pt idx="29">
                  <c:v>-0.35</c:v>
                </c:pt>
                <c:pt idx="30">
                  <c:v>-0.35</c:v>
                </c:pt>
                <c:pt idx="31">
                  <c:v>-0.35</c:v>
                </c:pt>
                <c:pt idx="32">
                  <c:v>-0.35</c:v>
                </c:pt>
                <c:pt idx="33">
                  <c:v>-0.35</c:v>
                </c:pt>
                <c:pt idx="34">
                  <c:v>-0.35</c:v>
                </c:pt>
                <c:pt idx="35">
                  <c:v>-0.35</c:v>
                </c:pt>
                <c:pt idx="36">
                  <c:v>-0.35</c:v>
                </c:pt>
                <c:pt idx="37">
                  <c:v>-0.35</c:v>
                </c:pt>
                <c:pt idx="38">
                  <c:v>-0.35</c:v>
                </c:pt>
                <c:pt idx="39">
                  <c:v>-0.35</c:v>
                </c:pt>
                <c:pt idx="40">
                  <c:v>-0.35</c:v>
                </c:pt>
                <c:pt idx="41">
                  <c:v>-0.35</c:v>
                </c:pt>
                <c:pt idx="42">
                  <c:v>-0.35</c:v>
                </c:pt>
                <c:pt idx="43">
                  <c:v>-0.35</c:v>
                </c:pt>
                <c:pt idx="44">
                  <c:v>-0.35</c:v>
                </c:pt>
                <c:pt idx="45">
                  <c:v>-0.35</c:v>
                </c:pt>
                <c:pt idx="46">
                  <c:v>-0.35</c:v>
                </c:pt>
                <c:pt idx="47">
                  <c:v>-0.35</c:v>
                </c:pt>
                <c:pt idx="48">
                  <c:v>-0.35</c:v>
                </c:pt>
                <c:pt idx="49">
                  <c:v>-0.35</c:v>
                </c:pt>
                <c:pt idx="50">
                  <c:v>-0.35</c:v>
                </c:pt>
                <c:pt idx="51">
                  <c:v>-0.35</c:v>
                </c:pt>
                <c:pt idx="52">
                  <c:v>-0.35</c:v>
                </c:pt>
                <c:pt idx="53">
                  <c:v>-0.35</c:v>
                </c:pt>
                <c:pt idx="54">
                  <c:v>-0.35</c:v>
                </c:pt>
                <c:pt idx="55">
                  <c:v>-0.35</c:v>
                </c:pt>
                <c:pt idx="56">
                  <c:v>-0.35</c:v>
                </c:pt>
                <c:pt idx="57">
                  <c:v>-0.35</c:v>
                </c:pt>
                <c:pt idx="58">
                  <c:v>-0.35</c:v>
                </c:pt>
                <c:pt idx="59">
                  <c:v>-0.35</c:v>
                </c:pt>
                <c:pt idx="60">
                  <c:v>-0.35</c:v>
                </c:pt>
                <c:pt idx="61">
                  <c:v>-0.35</c:v>
                </c:pt>
                <c:pt idx="62">
                  <c:v>-0.35</c:v>
                </c:pt>
                <c:pt idx="63">
                  <c:v>-0.35</c:v>
                </c:pt>
                <c:pt idx="64">
                  <c:v>-0.35</c:v>
                </c:pt>
                <c:pt idx="65">
                  <c:v>-0.35</c:v>
                </c:pt>
                <c:pt idx="66">
                  <c:v>-0.35</c:v>
                </c:pt>
                <c:pt idx="67">
                  <c:v>-0.35</c:v>
                </c:pt>
                <c:pt idx="68">
                  <c:v>-0.35</c:v>
                </c:pt>
              </c:numCache>
            </c:numRef>
          </c:val>
          <c:smooth val="0"/>
          <c:extLst>
            <c:ext xmlns:c16="http://schemas.microsoft.com/office/drawing/2014/chart" uri="{C3380CC4-5D6E-409C-BE32-E72D297353CC}">
              <c16:uniqueId val="{00000006-1238-4C65-8CB6-E3154CE8E158}"/>
            </c:ext>
          </c:extLst>
        </c:ser>
        <c:dLbls>
          <c:showLegendKey val="0"/>
          <c:showVal val="0"/>
          <c:showCatName val="0"/>
          <c:showSerName val="0"/>
          <c:showPercent val="0"/>
          <c:showBubbleSize val="0"/>
        </c:dLbls>
        <c:smooth val="0"/>
        <c:axId val="81025712"/>
        <c:axId val="81035312"/>
        <c:extLst>
          <c:ext xmlns:c15="http://schemas.microsoft.com/office/drawing/2012/chart" uri="{02D57815-91ED-43cb-92C2-25804820EDAC}">
            <c15:filteredLineSeries>
              <c15:ser>
                <c:idx val="1"/>
                <c:order val="1"/>
                <c:tx>
                  <c:strRef>
                    <c:extLst>
                      <c:ext uri="{02D57815-91ED-43cb-92C2-25804820EDAC}">
                        <c15:formulaRef>
                          <c15:sqref>'Plaatjes VHD'!$K$6</c15:sqref>
                        </c15:formulaRef>
                      </c:ext>
                    </c:extLst>
                    <c:strCache>
                      <c:ptCount val="1"/>
                      <c:pt idx="0">
                        <c:v>106% - 10j</c:v>
                      </c:pt>
                    </c:strCache>
                  </c:strRef>
                </c:tx>
                <c:spPr>
                  <a:ln w="22225" cap="rnd">
                    <a:solidFill>
                      <a:schemeClr val="accent1"/>
                    </a:solidFill>
                    <a:round/>
                  </a:ln>
                  <a:effectLst/>
                </c:spPr>
                <c:marker>
                  <c:symbol val="none"/>
                </c:marker>
                <c:cat>
                  <c:numRef>
                    <c:extLst>
                      <c:ex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c:ext uri="{02D57815-91ED-43cb-92C2-25804820EDAC}">
                        <c15:formulaRef>
                          <c15:sqref>'Plaatjes VHD'!$K$7:$K$75</c15:sqref>
                        </c15:formulaRef>
                      </c:ext>
                    </c:extLst>
                    <c:numCache>
                      <c:formatCode>0%</c:formatCode>
                      <c:ptCount val="69"/>
                      <c:pt idx="0">
                        <c:v>0.11197127794069699</c:v>
                      </c:pt>
                      <c:pt idx="1">
                        <c:v>0.11269851112334497</c:v>
                      </c:pt>
                      <c:pt idx="2">
                        <c:v>0.11041281531989508</c:v>
                      </c:pt>
                      <c:pt idx="3">
                        <c:v>0.10803913105001473</c:v>
                      </c:pt>
                      <c:pt idx="4">
                        <c:v>0.10594572446319428</c:v>
                      </c:pt>
                      <c:pt idx="5">
                        <c:v>0.10392513757657242</c:v>
                      </c:pt>
                      <c:pt idx="6">
                        <c:v>0.10167696942214086</c:v>
                      </c:pt>
                      <c:pt idx="7">
                        <c:v>0.10003430664694674</c:v>
                      </c:pt>
                      <c:pt idx="8">
                        <c:v>9.9132605759672726E-2</c:v>
                      </c:pt>
                      <c:pt idx="9">
                        <c:v>9.6600693864701298E-2</c:v>
                      </c:pt>
                      <c:pt idx="10">
                        <c:v>9.6143404106029673E-2</c:v>
                      </c:pt>
                      <c:pt idx="11">
                        <c:v>9.1837588055951463E-2</c:v>
                      </c:pt>
                      <c:pt idx="12">
                        <c:v>8.8059328943425497E-2</c:v>
                      </c:pt>
                      <c:pt idx="13">
                        <c:v>8.8755738455388103E-2</c:v>
                      </c:pt>
                      <c:pt idx="14">
                        <c:v>8.6571081360076435E-2</c:v>
                      </c:pt>
                      <c:pt idx="15">
                        <c:v>8.0265019243276808E-2</c:v>
                      </c:pt>
                      <c:pt idx="16">
                        <c:v>7.2164475762094393E-2</c:v>
                      </c:pt>
                      <c:pt idx="17">
                        <c:v>6.7644955246854377E-2</c:v>
                      </c:pt>
                      <c:pt idx="18">
                        <c:v>6.1313148434115394E-2</c:v>
                      </c:pt>
                      <c:pt idx="19">
                        <c:v>5.4607964926317087E-2</c:v>
                      </c:pt>
                      <c:pt idx="20">
                        <c:v>5.3674297098365797E-2</c:v>
                      </c:pt>
                      <c:pt idx="21">
                        <c:v>4.7827096284760784E-2</c:v>
                      </c:pt>
                      <c:pt idx="22">
                        <c:v>4.8812888507612895E-2</c:v>
                      </c:pt>
                      <c:pt idx="23">
                        <c:v>4.6494645691107506E-2</c:v>
                      </c:pt>
                      <c:pt idx="24">
                        <c:v>4.3667126339167583E-2</c:v>
                      </c:pt>
                      <c:pt idx="25">
                        <c:v>3.8493824124106846E-2</c:v>
                      </c:pt>
                      <c:pt idx="26">
                        <c:v>4.4172865446530096E-2</c:v>
                      </c:pt>
                      <c:pt idx="27">
                        <c:v>3.874323115767897E-2</c:v>
                      </c:pt>
                      <c:pt idx="28">
                        <c:v>4.1144722901088171E-2</c:v>
                      </c:pt>
                      <c:pt idx="29">
                        <c:v>3.8647615252500822E-2</c:v>
                      </c:pt>
                      <c:pt idx="30">
                        <c:v>3.9949708121045702E-2</c:v>
                      </c:pt>
                      <c:pt idx="31">
                        <c:v>3.4876717562568715E-2</c:v>
                      </c:pt>
                      <c:pt idx="32">
                        <c:v>3.3857325196567367E-2</c:v>
                      </c:pt>
                      <c:pt idx="33">
                        <c:v>3.268145754450269E-2</c:v>
                      </c:pt>
                      <c:pt idx="34">
                        <c:v>2.8135670727125528E-2</c:v>
                      </c:pt>
                      <c:pt idx="35">
                        <c:v>2.5155355572223259E-2</c:v>
                      </c:pt>
                      <c:pt idx="36">
                        <c:v>2.3436680352445172E-2</c:v>
                      </c:pt>
                      <c:pt idx="37">
                        <c:v>2.5072707852120901E-2</c:v>
                      </c:pt>
                      <c:pt idx="38">
                        <c:v>2.4071775808326978E-2</c:v>
                      </c:pt>
                      <c:pt idx="39">
                        <c:v>2.1588376989266411E-2</c:v>
                      </c:pt>
                      <c:pt idx="40">
                        <c:v>2.0732565497040611E-2</c:v>
                      </c:pt>
                      <c:pt idx="41">
                        <c:v>1.5912587045472826E-2</c:v>
                      </c:pt>
                      <c:pt idx="42">
                        <c:v>1.1682450494522101E-2</c:v>
                      </c:pt>
                      <c:pt idx="43">
                        <c:v>4.8002649032738987E-3</c:v>
                      </c:pt>
                      <c:pt idx="44">
                        <c:v>4.6249360863721556E-3</c:v>
                      </c:pt>
                      <c:pt idx="45">
                        <c:v>4.4539931063773963E-3</c:v>
                      </c:pt>
                      <c:pt idx="46">
                        <c:v>4.2857846731265692E-3</c:v>
                      </c:pt>
                      <c:pt idx="47">
                        <c:v>4.1188644076231018E-3</c:v>
                      </c:pt>
                      <c:pt idx="48">
                        <c:v>3.9517654017404702E-3</c:v>
                      </c:pt>
                      <c:pt idx="49">
                        <c:v>3.7832915507876042E-3</c:v>
                      </c:pt>
                      <c:pt idx="50">
                        <c:v>3.6125897961258868E-3</c:v>
                      </c:pt>
                      <c:pt idx="51">
                        <c:v>3.4388160255658384E-3</c:v>
                      </c:pt>
                      <c:pt idx="52">
                        <c:v>3.260880240580688E-3</c:v>
                      </c:pt>
                      <c:pt idx="53">
                        <c:v>3.0775094926818181E-3</c:v>
                      </c:pt>
                      <c:pt idx="54">
                        <c:v>2.8873802759379341E-3</c:v>
                      </c:pt>
                      <c:pt idx="55">
                        <c:v>2.6893078539285131E-3</c:v>
                      </c:pt>
                      <c:pt idx="56">
                        <c:v>2.4821731179132112E-3</c:v>
                      </c:pt>
                      <c:pt idx="57">
                        <c:v>2.2642486564605768E-3</c:v>
                      </c:pt>
                      <c:pt idx="58">
                        <c:v>2.0330725454327236E-3</c:v>
                      </c:pt>
                      <c:pt idx="59">
                        <c:v>1.7862246510469415E-3</c:v>
                      </c:pt>
                      <c:pt idx="60">
                        <c:v>1.5218036940605195E-3</c:v>
                      </c:pt>
                      <c:pt idx="61">
                        <c:v>1.2383643968181257E-3</c:v>
                      </c:pt>
                      <c:pt idx="62">
                        <c:v>9.3649812057883253E-4</c:v>
                      </c:pt>
                      <c:pt idx="63">
                        <c:v>6.1529904007384673E-4</c:v>
                      </c:pt>
                      <c:pt idx="64">
                        <c:v>2.7422768434015588E-4</c:v>
                      </c:pt>
                      <c:pt idx="65">
                        <c:v>-8.790107933998037E-5</c:v>
                      </c:pt>
                      <c:pt idx="66">
                        <c:v>-4.7234103249649273E-4</c:v>
                      </c:pt>
                      <c:pt idx="67">
                        <c:v>-8.8357237659131282E-4</c:v>
                      </c:pt>
                      <c:pt idx="68">
                        <c:v>-1.3165439809124102E-3</c:v>
                      </c:pt>
                    </c:numCache>
                  </c:numRef>
                </c:val>
                <c:smooth val="0"/>
                <c:extLst>
                  <c:ext xmlns:c16="http://schemas.microsoft.com/office/drawing/2014/chart" uri="{C3380CC4-5D6E-409C-BE32-E72D297353CC}">
                    <c16:uniqueId val="{00000007-1238-4C65-8CB6-E3154CE8E158}"/>
                  </c:ext>
                </c:extLst>
              </c15:ser>
            </c15:filteredLineSeries>
            <c15:filteredLineSeries>
              <c15:ser>
                <c:idx val="7"/>
                <c:order val="4"/>
                <c:tx>
                  <c:strRef>
                    <c:extLst xmlns:c15="http://schemas.microsoft.com/office/drawing/2012/chart">
                      <c:ext xmlns:c15="http://schemas.microsoft.com/office/drawing/2012/chart" uri="{02D57815-91ED-43cb-92C2-25804820EDAC}">
                        <c15:formulaRef>
                          <c15:sqref>'Plaatjes VHD'!$M$6</c15:sqref>
                        </c15:formulaRef>
                      </c:ext>
                    </c:extLst>
                    <c:strCache>
                      <c:ptCount val="1"/>
                      <c:pt idx="0">
                        <c:v>127,3% - inzet best. ruimte</c:v>
                      </c:pt>
                    </c:strCache>
                  </c:strRef>
                </c:tx>
                <c:spPr>
                  <a:ln w="22225" cap="rnd">
                    <a:solidFill>
                      <a:schemeClr val="accent4"/>
                    </a:solidFill>
                    <a:prstDash val="dash"/>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VHD'!$M$7:$M$75</c15:sqref>
                        </c15:formulaRef>
                      </c:ext>
                    </c:extLst>
                    <c:numCache>
                      <c:formatCode>0%</c:formatCode>
                      <c:ptCount val="69"/>
                      <c:pt idx="0">
                        <c:v>9.303245738940405E-2</c:v>
                      </c:pt>
                      <c:pt idx="1">
                        <c:v>9.2266408042483677E-2</c:v>
                      </c:pt>
                      <c:pt idx="2">
                        <c:v>9.0248793666472996E-2</c:v>
                      </c:pt>
                      <c:pt idx="3">
                        <c:v>8.8014616534783152E-2</c:v>
                      </c:pt>
                      <c:pt idx="4">
                        <c:v>8.5720604744838169E-2</c:v>
                      </c:pt>
                      <c:pt idx="5">
                        <c:v>8.3335282988752382E-2</c:v>
                      </c:pt>
                      <c:pt idx="6">
                        <c:v>7.9789009153708401E-2</c:v>
                      </c:pt>
                      <c:pt idx="7">
                        <c:v>7.7965233284150032E-2</c:v>
                      </c:pt>
                      <c:pt idx="8">
                        <c:v>7.7124295963858391E-2</c:v>
                      </c:pt>
                      <c:pt idx="9">
                        <c:v>7.5360242012927861E-2</c:v>
                      </c:pt>
                      <c:pt idx="10">
                        <c:v>7.5191163173870562E-2</c:v>
                      </c:pt>
                      <c:pt idx="11">
                        <c:v>7.0959333316553616E-2</c:v>
                      </c:pt>
                      <c:pt idx="12">
                        <c:v>6.8808752059105194E-2</c:v>
                      </c:pt>
                      <c:pt idx="13">
                        <c:v>6.865090368759505E-2</c:v>
                      </c:pt>
                      <c:pt idx="14">
                        <c:v>6.8099419685585749E-2</c:v>
                      </c:pt>
                      <c:pt idx="15">
                        <c:v>6.6102902632260263E-2</c:v>
                      </c:pt>
                      <c:pt idx="16">
                        <c:v>5.9663654117585452E-2</c:v>
                      </c:pt>
                      <c:pt idx="17">
                        <c:v>5.7924759910894574E-2</c:v>
                      </c:pt>
                      <c:pt idx="18">
                        <c:v>5.6452469135932437E-2</c:v>
                      </c:pt>
                      <c:pt idx="19">
                        <c:v>5.5064114108923867E-2</c:v>
                      </c:pt>
                      <c:pt idx="20">
                        <c:v>5.5218247458413638E-2</c:v>
                      </c:pt>
                      <c:pt idx="21">
                        <c:v>4.9930476248141509E-2</c:v>
                      </c:pt>
                      <c:pt idx="22">
                        <c:v>5.0678514842730005E-2</c:v>
                      </c:pt>
                      <c:pt idx="23">
                        <c:v>5.0827056382101388E-2</c:v>
                      </c:pt>
                      <c:pt idx="24">
                        <c:v>5.0917474153967635E-2</c:v>
                      </c:pt>
                      <c:pt idx="25">
                        <c:v>5.0760796397984809E-2</c:v>
                      </c:pt>
                      <c:pt idx="26">
                        <c:v>5.3064983689750433E-2</c:v>
                      </c:pt>
                      <c:pt idx="27">
                        <c:v>5.3407915190038957E-2</c:v>
                      </c:pt>
                      <c:pt idx="28">
                        <c:v>5.510959205181154E-2</c:v>
                      </c:pt>
                      <c:pt idx="29">
                        <c:v>5.6724942418922453E-2</c:v>
                      </c:pt>
                      <c:pt idx="30">
                        <c:v>5.8354049529496299E-2</c:v>
                      </c:pt>
                      <c:pt idx="31">
                        <c:v>5.7549381435107128E-2</c:v>
                      </c:pt>
                      <c:pt idx="32">
                        <c:v>5.9867910497745758E-2</c:v>
                      </c:pt>
                      <c:pt idx="33">
                        <c:v>6.3119060688377804E-2</c:v>
                      </c:pt>
                      <c:pt idx="34">
                        <c:v>6.6667172051170009E-2</c:v>
                      </c:pt>
                      <c:pt idx="35">
                        <c:v>7.0295011413908592E-2</c:v>
                      </c:pt>
                      <c:pt idx="36">
                        <c:v>7.2868779134969031E-2</c:v>
                      </c:pt>
                      <c:pt idx="37">
                        <c:v>7.5141516238170003E-2</c:v>
                      </c:pt>
                      <c:pt idx="38">
                        <c:v>7.7175474522642729E-2</c:v>
                      </c:pt>
                      <c:pt idx="39">
                        <c:v>7.87312803310799E-2</c:v>
                      </c:pt>
                      <c:pt idx="40">
                        <c:v>7.9469222572419618E-2</c:v>
                      </c:pt>
                      <c:pt idx="41">
                        <c:v>7.8698106338059848E-2</c:v>
                      </c:pt>
                      <c:pt idx="42">
                        <c:v>7.6636492050400684E-2</c:v>
                      </c:pt>
                      <c:pt idx="43">
                        <c:v>7.7342834624579249E-2</c:v>
                      </c:pt>
                      <c:pt idx="44">
                        <c:v>7.8366530390570066E-2</c:v>
                      </c:pt>
                      <c:pt idx="45">
                        <c:v>7.9372848363500115E-2</c:v>
                      </c:pt>
                      <c:pt idx="46">
                        <c:v>8.0441027649944097E-2</c:v>
                      </c:pt>
                      <c:pt idx="47">
                        <c:v>8.1649802008938011E-2</c:v>
                      </c:pt>
                      <c:pt idx="48">
                        <c:v>8.2803932198902697E-2</c:v>
                      </c:pt>
                      <c:pt idx="49">
                        <c:v>8.3980203568119416E-2</c:v>
                      </c:pt>
                      <c:pt idx="50">
                        <c:v>8.5164549829680247E-2</c:v>
                      </c:pt>
                      <c:pt idx="51">
                        <c:v>8.6342024607753753E-2</c:v>
                      </c:pt>
                      <c:pt idx="52">
                        <c:v>8.7496832142705872E-2</c:v>
                      </c:pt>
                      <c:pt idx="53">
                        <c:v>8.8706220441395978E-2</c:v>
                      </c:pt>
                      <c:pt idx="54">
                        <c:v>8.9772506228816384E-2</c:v>
                      </c:pt>
                      <c:pt idx="55">
                        <c:v>9.0777996103572622E-2</c:v>
                      </c:pt>
                      <c:pt idx="56">
                        <c:v>9.1810006790061571E-2</c:v>
                      </c:pt>
                      <c:pt idx="57">
                        <c:v>9.2585094345972285E-2</c:v>
                      </c:pt>
                      <c:pt idx="58">
                        <c:v>9.3383886315422604E-2</c:v>
                      </c:pt>
                      <c:pt idx="59">
                        <c:v>9.3929671347585009E-2</c:v>
                      </c:pt>
                      <c:pt idx="60">
                        <c:v>9.4326862052825033E-2</c:v>
                      </c:pt>
                      <c:pt idx="61">
                        <c:v>9.4593610818478613E-2</c:v>
                      </c:pt>
                      <c:pt idx="62">
                        <c:v>9.4563187165529028E-2</c:v>
                      </c:pt>
                      <c:pt idx="63">
                        <c:v>9.4350542307299889E-2</c:v>
                      </c:pt>
                      <c:pt idx="64">
                        <c:v>9.378474056136743E-2</c:v>
                      </c:pt>
                      <c:pt idx="65">
                        <c:v>9.298271934209934E-2</c:v>
                      </c:pt>
                      <c:pt idx="66">
                        <c:v>9.1865125053175678E-2</c:v>
                      </c:pt>
                      <c:pt idx="67">
                        <c:v>9.0448649796494918E-2</c:v>
                      </c:pt>
                      <c:pt idx="68">
                        <c:v>8.866924713751545E-2</c:v>
                      </c:pt>
                    </c:numCache>
                  </c:numRef>
                </c:val>
                <c:smooth val="0"/>
                <c:extLst xmlns:c15="http://schemas.microsoft.com/office/drawing/2012/chart">
                  <c:ext xmlns:c16="http://schemas.microsoft.com/office/drawing/2014/chart" uri="{C3380CC4-5D6E-409C-BE32-E72D297353CC}">
                    <c16:uniqueId val="{00000008-1238-4C65-8CB6-E3154CE8E158}"/>
                  </c:ext>
                </c:extLst>
              </c15:ser>
            </c15:filteredLineSeries>
            <c15:filteredLineSeries>
              <c15:ser>
                <c:idx val="8"/>
                <c:order val="5"/>
                <c:tx>
                  <c:strRef>
                    <c:extLst xmlns:c15="http://schemas.microsoft.com/office/drawing/2012/chart">
                      <c:ext xmlns:c15="http://schemas.microsoft.com/office/drawing/2012/chart" uri="{02D57815-91ED-43cb-92C2-25804820EDAC}">
                        <c15:formulaRef>
                          <c15:sqref>'Plaatjes VHD'!$N$6</c15:sqref>
                        </c15:formulaRef>
                      </c:ext>
                    </c:extLst>
                    <c:strCache>
                      <c:ptCount val="1"/>
                      <c:pt idx="0">
                        <c:v>106% - inzet best. ruimte</c:v>
                      </c:pt>
                    </c:strCache>
                  </c:strRef>
                </c:tx>
                <c:spPr>
                  <a:ln w="22225" cap="rnd">
                    <a:solidFill>
                      <a:schemeClr val="accent1"/>
                    </a:solidFill>
                    <a:prstDash val="dash"/>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VHD'!$N$7:$N$75</c15:sqref>
                        </c15:formulaRef>
                      </c:ext>
                    </c:extLst>
                    <c:numCache>
                      <c:formatCode>0%</c:formatCode>
                      <c:ptCount val="69"/>
                      <c:pt idx="0">
                        <c:v>0.11197127793629623</c:v>
                      </c:pt>
                      <c:pt idx="1">
                        <c:v>0.11269851111907656</c:v>
                      </c:pt>
                      <c:pt idx="2">
                        <c:v>0.1104086716032798</c:v>
                      </c:pt>
                      <c:pt idx="3">
                        <c:v>0.10803109434461905</c:v>
                      </c:pt>
                      <c:pt idx="4">
                        <c:v>0.10593467227370335</c:v>
                      </c:pt>
                      <c:pt idx="5">
                        <c:v>0.10391137660641062</c:v>
                      </c:pt>
                      <c:pt idx="6">
                        <c:v>0.10166087957504007</c:v>
                      </c:pt>
                      <c:pt idx="7">
                        <c:v>0.10001463110638079</c:v>
                      </c:pt>
                      <c:pt idx="8">
                        <c:v>9.910872584468107E-2</c:v>
                      </c:pt>
                      <c:pt idx="9">
                        <c:v>9.6571020873283425E-2</c:v>
                      </c:pt>
                      <c:pt idx="10">
                        <c:v>9.6109131549903165E-2</c:v>
                      </c:pt>
                      <c:pt idx="11">
                        <c:v>9.1796154808542071E-2</c:v>
                      </c:pt>
                      <c:pt idx="12">
                        <c:v>8.8009407005220031E-2</c:v>
                      </c:pt>
                      <c:pt idx="13">
                        <c:v>8.8704081747628935E-2</c:v>
                      </c:pt>
                      <c:pt idx="14">
                        <c:v>8.6510697375740742E-2</c:v>
                      </c:pt>
                      <c:pt idx="15">
                        <c:v>8.0188721842964189E-2</c:v>
                      </c:pt>
                      <c:pt idx="16">
                        <c:v>7.2074312862632273E-2</c:v>
                      </c:pt>
                      <c:pt idx="17">
                        <c:v>6.7543341888759822E-2</c:v>
                      </c:pt>
                      <c:pt idx="18">
                        <c:v>6.1194737977686764E-2</c:v>
                      </c:pt>
                      <c:pt idx="19">
                        <c:v>5.4472173629531329E-2</c:v>
                      </c:pt>
                      <c:pt idx="20">
                        <c:v>5.3532259727435361E-2</c:v>
                      </c:pt>
                      <c:pt idx="21">
                        <c:v>4.7675404705998625E-2</c:v>
                      </c:pt>
                      <c:pt idx="22">
                        <c:v>4.8658657257477533E-2</c:v>
                      </c:pt>
                      <c:pt idx="23">
                        <c:v>4.6331832922307914E-2</c:v>
                      </c:pt>
                      <c:pt idx="24">
                        <c:v>4.3495332002497999E-2</c:v>
                      </c:pt>
                      <c:pt idx="25">
                        <c:v>3.8308917121746555E-2</c:v>
                      </c:pt>
                      <c:pt idx="26">
                        <c:v>4.3993154887550845E-2</c:v>
                      </c:pt>
                      <c:pt idx="27">
                        <c:v>3.8549974309957324E-2</c:v>
                      </c:pt>
                      <c:pt idx="28">
                        <c:v>4.0951771141717552E-2</c:v>
                      </c:pt>
                      <c:pt idx="29">
                        <c:v>3.8446317124887108E-2</c:v>
                      </c:pt>
                      <c:pt idx="30">
                        <c:v>3.9748409993881295E-2</c:v>
                      </c:pt>
                      <c:pt idx="31">
                        <c:v>3.4666025665341049E-2</c:v>
                      </c:pt>
                      <c:pt idx="32">
                        <c:v>3.3642993609751315E-2</c:v>
                      </c:pt>
                      <c:pt idx="33">
                        <c:v>3.2462544995424447E-2</c:v>
                      </c:pt>
                      <c:pt idx="34">
                        <c:v>2.7907577954564222E-2</c:v>
                      </c:pt>
                      <c:pt idx="35">
                        <c:v>2.4919875841855066E-2</c:v>
                      </c:pt>
                      <c:pt idx="36">
                        <c:v>2.3196913571980504E-2</c:v>
                      </c:pt>
                      <c:pt idx="37">
                        <c:v>2.4833274448407439E-2</c:v>
                      </c:pt>
                      <c:pt idx="38">
                        <c:v>2.3828518298120271E-2</c:v>
                      </c:pt>
                      <c:pt idx="39">
                        <c:v>2.1339328421089876E-2</c:v>
                      </c:pt>
                      <c:pt idx="40">
                        <c:v>2.0480511202150775E-2</c:v>
                      </c:pt>
                      <c:pt idx="41">
                        <c:v>1.5653506403006334E-2</c:v>
                      </c:pt>
                      <c:pt idx="42">
                        <c:v>1.1418167258129941E-2</c:v>
                      </c:pt>
                      <c:pt idx="43">
                        <c:v>4.8997261538434866E-3</c:v>
                      </c:pt>
                      <c:pt idx="44">
                        <c:v>4.7243917251658107E-3</c:v>
                      </c:pt>
                      <c:pt idx="45">
                        <c:v>4.6528957643365843E-3</c:v>
                      </c:pt>
                      <c:pt idx="46">
                        <c:v>4.4846811172150058E-3</c:v>
                      </c:pt>
                      <c:pt idx="47">
                        <c:v>4.4172031512046406E-3</c:v>
                      </c:pt>
                      <c:pt idx="48">
                        <c:v>4.3495467456060588E-3</c:v>
                      </c:pt>
                      <c:pt idx="49">
                        <c:v>4.1810732543374751E-3</c:v>
                      </c:pt>
                      <c:pt idx="50">
                        <c:v>4.1098222042739163E-3</c:v>
                      </c:pt>
                      <c:pt idx="51">
                        <c:v>4.0355068037150055E-3</c:v>
                      </c:pt>
                      <c:pt idx="52">
                        <c:v>3.9570393294128259E-3</c:v>
                      </c:pt>
                      <c:pt idx="53">
                        <c:v>3.8731485293608259E-3</c:v>
                      </c:pt>
                      <c:pt idx="54">
                        <c:v>3.7825118811476433E-3</c:v>
                      </c:pt>
                      <c:pt idx="55">
                        <c:v>3.683944890613855E-3</c:v>
                      </c:pt>
                      <c:pt idx="56">
                        <c:v>3.5763277255040915E-3</c:v>
                      </c:pt>
                      <c:pt idx="57">
                        <c:v>3.4579306858262271E-3</c:v>
                      </c:pt>
                      <c:pt idx="58">
                        <c:v>3.3262868888916941E-3</c:v>
                      </c:pt>
                      <c:pt idx="59">
                        <c:v>3.2784510230479125E-3</c:v>
                      </c:pt>
                      <c:pt idx="60">
                        <c:v>3.1135523164378398E-3</c:v>
                      </c:pt>
                      <c:pt idx="61">
                        <c:v>2.9296127888129853E-3</c:v>
                      </c:pt>
                      <c:pt idx="62">
                        <c:v>2.7272150766362024E-3</c:v>
                      </c:pt>
                      <c:pt idx="63">
                        <c:v>2.5054418380403565E-3</c:v>
                      </c:pt>
                      <c:pt idx="64">
                        <c:v>2.2637422145546093E-3</c:v>
                      </c:pt>
                      <c:pt idx="65">
                        <c:v>1.9014491920070764E-3</c:v>
                      </c:pt>
                      <c:pt idx="66">
                        <c:v>1.6162410954707607E-3</c:v>
                      </c:pt>
                      <c:pt idx="67">
                        <c:v>1.2046973957324791E-3</c:v>
                      </c:pt>
                      <c:pt idx="68">
                        <c:v>8.7076468049884781E-4</c:v>
                      </c:pt>
                    </c:numCache>
                  </c:numRef>
                </c:val>
                <c:smooth val="0"/>
                <c:extLst xmlns:c15="http://schemas.microsoft.com/office/drawing/2012/chart">
                  <c:ext xmlns:c16="http://schemas.microsoft.com/office/drawing/2014/chart" uri="{C3380CC4-5D6E-409C-BE32-E72D297353CC}">
                    <c16:uniqueId val="{00000009-1238-4C65-8CB6-E3154CE8E158}"/>
                  </c:ext>
                </c:extLst>
              </c15:ser>
            </c15:filteredLineSeries>
            <c15:filteredLineSeries>
              <c15:ser>
                <c:idx val="9"/>
                <c:order val="6"/>
                <c:tx>
                  <c:strRef>
                    <c:extLst xmlns:c15="http://schemas.microsoft.com/office/drawing/2012/chart">
                      <c:ext xmlns:c15="http://schemas.microsoft.com/office/drawing/2012/chart" uri="{02D57815-91ED-43cb-92C2-25804820EDAC}">
                        <c15:formulaRef>
                          <c15:sqref>'Plaatjes VHD'!$O$6</c15:sqref>
                        </c15:formulaRef>
                      </c:ext>
                    </c:extLst>
                    <c:strCache>
                      <c:ptCount val="1"/>
                      <c:pt idx="0">
                        <c:v>150% - inzet best. ruimte</c:v>
                      </c:pt>
                    </c:strCache>
                  </c:strRef>
                </c:tx>
                <c:spPr>
                  <a:ln w="22225" cap="rnd">
                    <a:solidFill>
                      <a:schemeClr val="accent3"/>
                    </a:solidFill>
                    <a:prstDash val="dash"/>
                    <a:round/>
                  </a:ln>
                  <a:effectLst/>
                </c:spPr>
                <c:marker>
                  <c:symbol val="none"/>
                </c:marker>
                <c:val>
                  <c:numRef>
                    <c:extLst xmlns:c15="http://schemas.microsoft.com/office/drawing/2012/chart">
                      <c:ext xmlns:c15="http://schemas.microsoft.com/office/drawing/2012/chart" uri="{02D57815-91ED-43cb-92C2-25804820EDAC}">
                        <c15:formulaRef>
                          <c15:sqref>'Plaatjes VHD'!$O$7:$O$75</c15:sqref>
                        </c15:formulaRef>
                      </c:ext>
                    </c:extLst>
                    <c:numCache>
                      <c:formatCode>0%</c:formatCode>
                      <c:ptCount val="69"/>
                      <c:pt idx="0">
                        <c:v>7.64316345807486E-2</c:v>
                      </c:pt>
                      <c:pt idx="1">
                        <c:v>7.4992890966777637E-2</c:v>
                      </c:pt>
                      <c:pt idx="2">
                        <c:v>7.5091431986435669E-2</c:v>
                      </c:pt>
                      <c:pt idx="3">
                        <c:v>7.4821670518204125E-2</c:v>
                      </c:pt>
                      <c:pt idx="4">
                        <c:v>7.3939417543464378E-2</c:v>
                      </c:pt>
                      <c:pt idx="5">
                        <c:v>7.2734639994039535E-2</c:v>
                      </c:pt>
                      <c:pt idx="6">
                        <c:v>6.8723808524096944E-2</c:v>
                      </c:pt>
                      <c:pt idx="7">
                        <c:v>6.8300234728973536E-2</c:v>
                      </c:pt>
                      <c:pt idx="8">
                        <c:v>6.9154565898684961E-2</c:v>
                      </c:pt>
                      <c:pt idx="9">
                        <c:v>6.9992613230447892E-2</c:v>
                      </c:pt>
                      <c:pt idx="10">
                        <c:v>7.1797303100599383E-2</c:v>
                      </c:pt>
                      <c:pt idx="11">
                        <c:v>6.8663061754564533E-2</c:v>
                      </c:pt>
                      <c:pt idx="12">
                        <c:v>7.0116263188049061E-2</c:v>
                      </c:pt>
                      <c:pt idx="13">
                        <c:v>7.0516948727759848E-2</c:v>
                      </c:pt>
                      <c:pt idx="14">
                        <c:v>7.3641475426315328E-2</c:v>
                      </c:pt>
                      <c:pt idx="15">
                        <c:v>7.8437468523585629E-2</c:v>
                      </c:pt>
                      <c:pt idx="16">
                        <c:v>7.4194680044068373E-2</c:v>
                      </c:pt>
                      <c:pt idx="17">
                        <c:v>7.6706673176804352E-2</c:v>
                      </c:pt>
                      <c:pt idx="18">
                        <c:v>8.1373863291021586E-2</c:v>
                      </c:pt>
                      <c:pt idx="19">
                        <c:v>8.625919843267682E-2</c:v>
                      </c:pt>
                      <c:pt idx="20">
                        <c:v>8.856912370631409E-2</c:v>
                      </c:pt>
                      <c:pt idx="21">
                        <c:v>8.2339568264842344E-2</c:v>
                      </c:pt>
                      <c:pt idx="22">
                        <c:v>8.3858655614586719E-2</c:v>
                      </c:pt>
                      <c:pt idx="23">
                        <c:v>8.6798936452136877E-2</c:v>
                      </c:pt>
                      <c:pt idx="24">
                        <c:v>8.9862831066709559E-2</c:v>
                      </c:pt>
                      <c:pt idx="25">
                        <c:v>9.4036318352365367E-2</c:v>
                      </c:pt>
                      <c:pt idx="26">
                        <c:v>9.4577636905359141E-2</c:v>
                      </c:pt>
                      <c:pt idx="27">
                        <c:v>9.9549402201389192E-2</c:v>
                      </c:pt>
                      <c:pt idx="28">
                        <c:v>0.10125683239288896</c:v>
                      </c:pt>
                      <c:pt idx="29">
                        <c:v>0.10583754113713084</c:v>
                      </c:pt>
                      <c:pt idx="30">
                        <c:v>0.10764865495018883</c:v>
                      </c:pt>
                      <c:pt idx="31">
                        <c:v>0.10659502981597047</c:v>
                      </c:pt>
                      <c:pt idx="32">
                        <c:v>0.11036564103059532</c:v>
                      </c:pt>
                      <c:pt idx="33">
                        <c:v>0.11542535664343068</c:v>
                      </c:pt>
                      <c:pt idx="34">
                        <c:v>0.12263786082207939</c:v>
                      </c:pt>
                      <c:pt idx="35">
                        <c:v>0.1283816924050375</c:v>
                      </c:pt>
                      <c:pt idx="36">
                        <c:v>0.13111731187091169</c:v>
                      </c:pt>
                      <c:pt idx="37">
                        <c:v>0.13084242447647954</c:v>
                      </c:pt>
                      <c:pt idx="38">
                        <c:v>0.13138929897549734</c:v>
                      </c:pt>
                      <c:pt idx="39">
                        <c:v>0.13197442236849966</c:v>
                      </c:pt>
                      <c:pt idx="40">
                        <c:v>0.1302860547753919</c:v>
                      </c:pt>
                      <c:pt idx="41">
                        <c:v>0.12933138560697921</c:v>
                      </c:pt>
                      <c:pt idx="42">
                        <c:v>0.12698598811483353</c:v>
                      </c:pt>
                      <c:pt idx="43">
                        <c:v>0.13392595960106246</c:v>
                      </c:pt>
                      <c:pt idx="44">
                        <c:v>0.13507724854223668</c:v>
                      </c:pt>
                      <c:pt idx="45">
                        <c:v>0.13631973179515788</c:v>
                      </c:pt>
                      <c:pt idx="46">
                        <c:v>0.13747396187065375</c:v>
                      </c:pt>
                      <c:pt idx="47">
                        <c:v>0.13876899113713925</c:v>
                      </c:pt>
                      <c:pt idx="48">
                        <c:v>0.14002271120247389</c:v>
                      </c:pt>
                      <c:pt idx="49">
                        <c:v>0.14138369372993531</c:v>
                      </c:pt>
                      <c:pt idx="50">
                        <c:v>0.14266987772170014</c:v>
                      </c:pt>
                      <c:pt idx="51">
                        <c:v>0.14394776003772836</c:v>
                      </c:pt>
                      <c:pt idx="52">
                        <c:v>0.14528545844029872</c:v>
                      </c:pt>
                      <c:pt idx="53">
                        <c:v>0.1465862149205639</c:v>
                      </c:pt>
                      <c:pt idx="54">
                        <c:v>0.147841802583069</c:v>
                      </c:pt>
                      <c:pt idx="55">
                        <c:v>0.14905089151854756</c:v>
                      </c:pt>
                      <c:pt idx="56">
                        <c:v>0.15013461911638992</c:v>
                      </c:pt>
                      <c:pt idx="57">
                        <c:v>0.15119158621156381</c:v>
                      </c:pt>
                      <c:pt idx="58">
                        <c:v>0.15215790010605357</c:v>
                      </c:pt>
                      <c:pt idx="59">
                        <c:v>0.15297374619905524</c:v>
                      </c:pt>
                      <c:pt idx="60">
                        <c:v>0.15367381616350251</c:v>
                      </c:pt>
                      <c:pt idx="61">
                        <c:v>0.15412451469040755</c:v>
                      </c:pt>
                      <c:pt idx="62">
                        <c:v>0.1542807913899038</c:v>
                      </c:pt>
                      <c:pt idx="63">
                        <c:v>0.15427118735648127</c:v>
                      </c:pt>
                      <c:pt idx="64">
                        <c:v>0.15386563776354856</c:v>
                      </c:pt>
                      <c:pt idx="65">
                        <c:v>0.15310151040184339</c:v>
                      </c:pt>
                      <c:pt idx="66">
                        <c:v>0.15201023449647333</c:v>
                      </c:pt>
                      <c:pt idx="67">
                        <c:v>0.15034632026582218</c:v>
                      </c:pt>
                      <c:pt idx="68">
                        <c:v>0.14832252695157377</c:v>
                      </c:pt>
                    </c:numCache>
                  </c:numRef>
                </c:val>
                <c:smooth val="0"/>
                <c:extLst xmlns:c15="http://schemas.microsoft.com/office/drawing/2012/chart">
                  <c:ext xmlns:c16="http://schemas.microsoft.com/office/drawing/2014/chart" uri="{C3380CC4-5D6E-409C-BE32-E72D297353CC}">
                    <c16:uniqueId val="{0000000A-1238-4C65-8CB6-E3154CE8E158}"/>
                  </c:ext>
                </c:extLst>
              </c15:ser>
            </c15:filteredLineSeries>
            <c15:filteredLineSeries>
              <c15:ser>
                <c:idx val="11"/>
                <c:order val="8"/>
                <c:tx>
                  <c:strRef>
                    <c:extLst xmlns:c15="http://schemas.microsoft.com/office/drawing/2012/chart">
                      <c:ext xmlns:c15="http://schemas.microsoft.com/office/drawing/2012/chart" uri="{02D57815-91ED-43cb-92C2-25804820EDAC}">
                        <c15:formulaRef>
                          <c15:sqref>'Plaatjes VHD'!$Q$6</c15:sqref>
                        </c15:formulaRef>
                      </c:ext>
                    </c:extLst>
                    <c:strCache>
                      <c:ptCount val="1"/>
                      <c:pt idx="0">
                        <c:v>106% - 1j</c:v>
                      </c:pt>
                    </c:strCache>
                  </c:strRef>
                </c:tx>
                <c:spPr>
                  <a:ln w="28575" cap="rnd">
                    <a:solidFill>
                      <a:schemeClr val="accent1"/>
                    </a:solidFill>
                    <a:prstDash val="sysDot"/>
                    <a:round/>
                  </a:ln>
                  <a:effectLst/>
                </c:spPr>
                <c:marker>
                  <c:symbol val="none"/>
                </c:marker>
                <c:val>
                  <c:numRef>
                    <c:extLst xmlns:c15="http://schemas.microsoft.com/office/drawing/2012/chart">
                      <c:ext xmlns:c15="http://schemas.microsoft.com/office/drawing/2012/chart" uri="{02D57815-91ED-43cb-92C2-25804820EDAC}">
                        <c15:formulaRef>
                          <c15:sqref>'Plaatjes VHD'!$Q$7:$Q$75</c15:sqref>
                        </c15:formulaRef>
                      </c:ext>
                    </c:extLst>
                    <c:numCache>
                      <c:formatCode>0%</c:formatCode>
                      <c:ptCount val="69"/>
                      <c:pt idx="0">
                        <c:v>0.11197594685707878</c:v>
                      </c:pt>
                      <c:pt idx="1">
                        <c:v>0.11270351589830903</c:v>
                      </c:pt>
                      <c:pt idx="2">
                        <c:v>0.11038531811192909</c:v>
                      </c:pt>
                      <c:pt idx="3">
                        <c:v>0.10798111753977525</c:v>
                      </c:pt>
                      <c:pt idx="4">
                        <c:v>0.10586425581513086</c:v>
                      </c:pt>
                      <c:pt idx="5">
                        <c:v>0.10382265697835427</c:v>
                      </c:pt>
                      <c:pt idx="6">
                        <c:v>0.10155636038892349</c:v>
                      </c:pt>
                      <c:pt idx="7">
                        <c:v>9.9885743234961452E-2</c:v>
                      </c:pt>
                      <c:pt idx="8">
                        <c:v>9.8951231769165177E-2</c:v>
                      </c:pt>
                      <c:pt idx="9">
                        <c:v>9.6373973464390195E-2</c:v>
                      </c:pt>
                      <c:pt idx="10">
                        <c:v>9.5880759753582706E-2</c:v>
                      </c:pt>
                      <c:pt idx="11">
                        <c:v>9.1518748843654227E-2</c:v>
                      </c:pt>
                      <c:pt idx="12">
                        <c:v>8.7673800187379941E-2</c:v>
                      </c:pt>
                      <c:pt idx="13">
                        <c:v>8.8357020604348649E-2</c:v>
                      </c:pt>
                      <c:pt idx="14">
                        <c:v>8.610373298892085E-2</c:v>
                      </c:pt>
                      <c:pt idx="15">
                        <c:v>7.9672064695447659E-2</c:v>
                      </c:pt>
                      <c:pt idx="16">
                        <c:v>7.1462013570416205E-2</c:v>
                      </c:pt>
                      <c:pt idx="17">
                        <c:v>6.6852068692370925E-2</c:v>
                      </c:pt>
                      <c:pt idx="18">
                        <c:v>6.0387435808229362E-2</c:v>
                      </c:pt>
                      <c:pt idx="19">
                        <c:v>5.354474723496544E-2</c:v>
                      </c:pt>
                      <c:pt idx="20">
                        <c:v>5.2561815861119632E-2</c:v>
                      </c:pt>
                      <c:pt idx="21">
                        <c:v>4.6638226093101087E-2</c:v>
                      </c:pt>
                      <c:pt idx="22">
                        <c:v>4.7604062692161775E-2</c:v>
                      </c:pt>
                      <c:pt idx="23">
                        <c:v>4.5217932265556149E-2</c:v>
                      </c:pt>
                      <c:pt idx="24">
                        <c:v>4.231943066426036E-2</c:v>
                      </c:pt>
                      <c:pt idx="25">
                        <c:v>3.7042009867762404E-2</c:v>
                      </c:pt>
                      <c:pt idx="26">
                        <c:v>4.2762255022444462E-2</c:v>
                      </c:pt>
                      <c:pt idx="27">
                        <c:v>3.7225104628628713E-2</c:v>
                      </c:pt>
                      <c:pt idx="28">
                        <c:v>3.9628913851626035E-2</c:v>
                      </c:pt>
                      <c:pt idx="29">
                        <c:v>3.7065415302738325E-2</c:v>
                      </c:pt>
                      <c:pt idx="30">
                        <c:v>3.8367153036090507E-2</c:v>
                      </c:pt>
                      <c:pt idx="31">
                        <c:v>3.3219075368139284E-2</c:v>
                      </c:pt>
                      <c:pt idx="32">
                        <c:v>3.2170068029335419E-2</c:v>
                      </c:pt>
                      <c:pt idx="33">
                        <c:v>3.0957379432118182E-2</c:v>
                      </c:pt>
                      <c:pt idx="34">
                        <c:v>2.6337919086410255E-2</c:v>
                      </c:pt>
                      <c:pt idx="35">
                        <c:v>2.3374415931365911E-2</c:v>
                      </c:pt>
                      <c:pt idx="36">
                        <c:v>2.1775584496260714E-2</c:v>
                      </c:pt>
                      <c:pt idx="37">
                        <c:v>2.3639737992574572E-2</c:v>
                      </c:pt>
                      <c:pt idx="38">
                        <c:v>2.2918329967264617E-2</c:v>
                      </c:pt>
                      <c:pt idx="39">
                        <c:v>2.0788851510413986E-2</c:v>
                      </c:pt>
                      <c:pt idx="40">
                        <c:v>2.0379622279477205E-2</c:v>
                      </c:pt>
                      <c:pt idx="41">
                        <c:v>1.6087828982394803E-2</c:v>
                      </c:pt>
                      <c:pt idx="42">
                        <c:v>1.2476885725729581E-2</c:v>
                      </c:pt>
                      <c:pt idx="43">
                        <c:v>6.3016039470218388E-3</c:v>
                      </c:pt>
                      <c:pt idx="44">
                        <c:v>6.2442796870052497E-3</c:v>
                      </c:pt>
                      <c:pt idx="45">
                        <c:v>6.2001328627112606E-3</c:v>
                      </c:pt>
                      <c:pt idx="46">
                        <c:v>6.1681642835005324E-3</c:v>
                      </c:pt>
                      <c:pt idx="47">
                        <c:v>6.1476679515990451E-3</c:v>
                      </c:pt>
                      <c:pt idx="48">
                        <c:v>6.1379348763801467E-3</c:v>
                      </c:pt>
                      <c:pt idx="49">
                        <c:v>6.1383572882096615E-3</c:v>
                      </c:pt>
                      <c:pt idx="50">
                        <c:v>6.1485749895267006E-3</c:v>
                      </c:pt>
                      <c:pt idx="51">
                        <c:v>6.1681857673299145E-3</c:v>
                      </c:pt>
                      <c:pt idx="52">
                        <c:v>6.1964688852635952E-3</c:v>
                      </c:pt>
                      <c:pt idx="53">
                        <c:v>6.2323341340191352E-3</c:v>
                      </c:pt>
                      <c:pt idx="54">
                        <c:v>6.2743760964183437E-3</c:v>
                      </c:pt>
                      <c:pt idx="55">
                        <c:v>6.3210030271023676E-3</c:v>
                      </c:pt>
                      <c:pt idx="56">
                        <c:v>6.370315262970383E-3</c:v>
                      </c:pt>
                      <c:pt idx="57">
                        <c:v>6.4197285892200195E-3</c:v>
                      </c:pt>
                      <c:pt idx="58">
                        <c:v>6.4653772462575088E-3</c:v>
                      </c:pt>
                      <c:pt idx="59">
                        <c:v>6.5030710287112825E-3</c:v>
                      </c:pt>
                      <c:pt idx="60">
                        <c:v>6.5286766029497567E-3</c:v>
                      </c:pt>
                      <c:pt idx="61">
                        <c:v>6.5379521193349444E-3</c:v>
                      </c:pt>
                      <c:pt idx="62">
                        <c:v>6.5287234654665127E-3</c:v>
                      </c:pt>
                      <c:pt idx="63">
                        <c:v>6.4977874182057249E-3</c:v>
                      </c:pt>
                      <c:pt idx="64">
                        <c:v>6.4426461259876611E-3</c:v>
                      </c:pt>
                      <c:pt idx="65">
                        <c:v>6.3598417380643646E-3</c:v>
                      </c:pt>
                      <c:pt idx="66">
                        <c:v>6.2466494541837392E-3</c:v>
                      </c:pt>
                      <c:pt idx="67">
                        <c:v>6.0965537970956163E-3</c:v>
                      </c:pt>
                      <c:pt idx="68">
                        <c:v>5.9118688430934707E-3</c:v>
                      </c:pt>
                    </c:numCache>
                  </c:numRef>
                </c:val>
                <c:smooth val="0"/>
                <c:extLst xmlns:c15="http://schemas.microsoft.com/office/drawing/2012/chart">
                  <c:ext xmlns:c16="http://schemas.microsoft.com/office/drawing/2014/chart" uri="{C3380CC4-5D6E-409C-BE32-E72D297353CC}">
                    <c16:uniqueId val="{0000000B-1238-4C65-8CB6-E3154CE8E158}"/>
                  </c:ext>
                </c:extLst>
              </c15:ser>
            </c15:filteredLineSeries>
          </c:ext>
        </c:extLst>
      </c:lineChart>
      <c:catAx>
        <c:axId val="81025712"/>
        <c:scaling>
          <c:orientation val="minMax"/>
        </c:scaling>
        <c:delete val="0"/>
        <c:axPos val="b"/>
        <c:numFmt formatCode="#,##0"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nl-NL"/>
          </a:p>
        </c:txPr>
        <c:crossAx val="81035312"/>
        <c:crosses val="autoZero"/>
        <c:auto val="1"/>
        <c:lblAlgn val="ctr"/>
        <c:lblOffset val="100"/>
        <c:tickLblSkip val="5"/>
        <c:noMultiLvlLbl val="0"/>
      </c:catAx>
      <c:valAx>
        <c:axId val="81035312"/>
        <c:scaling>
          <c:orientation val="minMax"/>
          <c:max val="0.4"/>
          <c:min val="-0.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nl-NL"/>
          </a:p>
        </c:txPr>
        <c:crossAx val="81025712"/>
        <c:crosses val="autoZero"/>
        <c:crossBetween val="between"/>
      </c:valAx>
      <c:spPr>
        <a:noFill/>
        <a:ln>
          <a:noFill/>
        </a:ln>
        <a:effectLst/>
      </c:spPr>
    </c:plotArea>
    <c:legend>
      <c:legendPos val="b"/>
      <c:legendEntry>
        <c:idx val="6"/>
        <c:delete val="1"/>
      </c:legendEntry>
      <c:layout>
        <c:manualLayout>
          <c:xMode val="edge"/>
          <c:yMode val="edge"/>
          <c:x val="0.13359556839430017"/>
          <c:y val="0.82445534215621519"/>
          <c:w val="0.78211803585878814"/>
          <c:h val="0.16353722845942534"/>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nl-N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'Plaatjes VHD'!$J$4:$O$4</c:f>
          <c:strCache>
            <c:ptCount val="6"/>
            <c:pt idx="0">
              <c:v>Delta netto profijt</c:v>
            </c:pt>
          </c:strCache>
        </c:strRef>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Tenorite" panose="00000500000000000000" pitchFamily="2" charset="0"/>
              <a:ea typeface="+mn-ea"/>
              <a:cs typeface="+mn-cs"/>
            </a:defRPr>
          </a:pPr>
          <a:endParaRPr lang="nl-NL"/>
        </a:p>
      </c:txPr>
    </c:title>
    <c:autoTitleDeleted val="0"/>
    <c:plotArea>
      <c:layout>
        <c:manualLayout>
          <c:layoutTarget val="inner"/>
          <c:xMode val="edge"/>
          <c:yMode val="edge"/>
          <c:x val="5.4882595406349627E-2"/>
          <c:y val="0.10350130912405305"/>
          <c:w val="0.92097021361302778"/>
          <c:h val="0.58284282407407406"/>
        </c:manualLayout>
      </c:layout>
      <c:lineChart>
        <c:grouping val="standard"/>
        <c:varyColors val="0"/>
        <c:ser>
          <c:idx val="0"/>
          <c:order val="0"/>
          <c:tx>
            <c:strRef>
              <c:f>'Plaatjes VHD'!$J$6</c:f>
              <c:strCache>
                <c:ptCount val="1"/>
                <c:pt idx="0">
                  <c:v>127,3% - 10j</c:v>
                </c:pt>
              </c:strCache>
            </c:strRef>
          </c:tx>
          <c:spPr>
            <a:ln w="38100" cap="rnd">
              <a:solidFill>
                <a:srgbClr val="7030A0"/>
              </a:solidFill>
              <a:round/>
            </a:ln>
            <a:effectLst/>
          </c:spPr>
          <c:marker>
            <c:symbol val="none"/>
          </c:marker>
          <c:cat>
            <c:numRef>
              <c:f>'Plaatjes VHD'!$B$7:$B$75</c:f>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f>'Plaatjes VHD'!$J$7:$J$75</c:f>
              <c:numCache>
                <c:formatCode>0%</c:formatCode>
                <c:ptCount val="69"/>
                <c:pt idx="0">
                  <c:v>9.3032457473634644E-2</c:v>
                </c:pt>
                <c:pt idx="1">
                  <c:v>9.2266408124069596E-2</c:v>
                </c:pt>
                <c:pt idx="2">
                  <c:v>9.0327748493232995E-2</c:v>
                </c:pt>
                <c:pt idx="3">
                  <c:v>8.8167282528798768E-2</c:v>
                </c:pt>
                <c:pt idx="4">
                  <c:v>8.5929996771010542E-2</c:v>
                </c:pt>
                <c:pt idx="5">
                  <c:v>8.3595327384587109E-2</c:v>
                </c:pt>
                <c:pt idx="6">
                  <c:v>8.0092112336095395E-2</c:v>
                </c:pt>
                <c:pt idx="7">
                  <c:v>7.8334739792013275E-2</c:v>
                </c:pt>
                <c:pt idx="8">
                  <c:v>7.7571267366032634E-2</c:v>
                </c:pt>
                <c:pt idx="9">
                  <c:v>7.5913423146126077E-2</c:v>
                </c:pt>
                <c:pt idx="10">
                  <c:v>7.5827913750483672E-2</c:v>
                </c:pt>
                <c:pt idx="11">
                  <c:v>7.1724659220059453E-2</c:v>
                </c:pt>
                <c:pt idx="12">
                  <c:v>6.9725906627579826E-2</c:v>
                </c:pt>
                <c:pt idx="13">
                  <c:v>6.9597918733072806E-2</c:v>
                </c:pt>
                <c:pt idx="14">
                  <c:v>6.9200385179149393E-2</c:v>
                </c:pt>
                <c:pt idx="15">
                  <c:v>6.7481754925510229E-2</c:v>
                </c:pt>
                <c:pt idx="16">
                  <c:v>6.1277124697702912E-2</c:v>
                </c:pt>
                <c:pt idx="17">
                  <c:v>5.9731119428106438E-2</c:v>
                </c:pt>
                <c:pt idx="18">
                  <c:v>5.8538715093308047E-2</c:v>
                </c:pt>
                <c:pt idx="19">
                  <c:v>5.7435323071854838E-2</c:v>
                </c:pt>
                <c:pt idx="20">
                  <c:v>5.7689069499830659E-2</c:v>
                </c:pt>
                <c:pt idx="21">
                  <c:v>5.254973479750169E-2</c:v>
                </c:pt>
                <c:pt idx="22">
                  <c:v>5.3336201561536956E-2</c:v>
                </c:pt>
                <c:pt idx="23">
                  <c:v>5.3620313075197656E-2</c:v>
                </c:pt>
                <c:pt idx="24">
                  <c:v>5.3852152572642531E-2</c:v>
                </c:pt>
                <c:pt idx="25">
                  <c:v>5.3901624223152145E-2</c:v>
                </c:pt>
                <c:pt idx="26">
                  <c:v>5.6121719320134655E-2</c:v>
                </c:pt>
                <c:pt idx="27">
                  <c:v>5.6677783858364306E-2</c:v>
                </c:pt>
                <c:pt idx="28">
                  <c:v>5.8373858950728441E-2</c:v>
                </c:pt>
                <c:pt idx="29">
                  <c:v>6.0121592029611537E-2</c:v>
                </c:pt>
                <c:pt idx="30">
                  <c:v>6.1752315823687898E-2</c:v>
                </c:pt>
                <c:pt idx="31">
                  <c:v>6.1093693059640852E-2</c:v>
                </c:pt>
                <c:pt idx="32">
                  <c:v>6.3474703157416323E-2</c:v>
                </c:pt>
                <c:pt idx="33">
                  <c:v>6.6805377162085011E-2</c:v>
                </c:pt>
                <c:pt idx="34">
                  <c:v>7.0509257321300534E-2</c:v>
                </c:pt>
                <c:pt idx="35">
                  <c:v>7.4267582180363334E-2</c:v>
                </c:pt>
                <c:pt idx="36">
                  <c:v>7.6925485648044023E-2</c:v>
                </c:pt>
                <c:pt idx="37">
                  <c:v>7.9210175928231874E-2</c:v>
                </c:pt>
                <c:pt idx="38">
                  <c:v>8.1327496856523629E-2</c:v>
                </c:pt>
                <c:pt idx="39">
                  <c:v>8.300379192185392E-2</c:v>
                </c:pt>
                <c:pt idx="40">
                  <c:v>8.3819717502647606E-2</c:v>
                </c:pt>
                <c:pt idx="41">
                  <c:v>8.3199840998072094E-2</c:v>
                </c:pt>
                <c:pt idx="42">
                  <c:v>8.1263425126269495E-2</c:v>
                </c:pt>
                <c:pt idx="43">
                  <c:v>7.5991007106474218E-2</c:v>
                </c:pt>
                <c:pt idx="44">
                  <c:v>7.6108967132780148E-2</c:v>
                </c:pt>
                <c:pt idx="45">
                  <c:v>7.620552942538672E-2</c:v>
                </c:pt>
                <c:pt idx="46">
                  <c:v>7.626888182926983E-2</c:v>
                </c:pt>
                <c:pt idx="47">
                  <c:v>7.6285837891813424E-2</c:v>
                </c:pt>
                <c:pt idx="48">
                  <c:v>7.6241683271613736E-2</c:v>
                </c:pt>
                <c:pt idx="49">
                  <c:v>7.6121376075643177E-2</c:v>
                </c:pt>
                <c:pt idx="50">
                  <c:v>7.5909676962452322E-2</c:v>
                </c:pt>
                <c:pt idx="51">
                  <c:v>7.559043488932482E-2</c:v>
                </c:pt>
                <c:pt idx="52">
                  <c:v>7.5146637073880251E-2</c:v>
                </c:pt>
                <c:pt idx="53">
                  <c:v>7.4561883002560725E-2</c:v>
                </c:pt>
                <c:pt idx="54">
                  <c:v>7.3821932927482736E-2</c:v>
                </c:pt>
                <c:pt idx="55">
                  <c:v>7.2915841083180055E-2</c:v>
                </c:pt>
                <c:pt idx="56">
                  <c:v>7.1836617050775597E-2</c:v>
                </c:pt>
                <c:pt idx="57">
                  <c:v>7.0579919279330605E-2</c:v>
                </c:pt>
                <c:pt idx="58">
                  <c:v>6.9145709545220813E-2</c:v>
                </c:pt>
                <c:pt idx="59">
                  <c:v>6.7538678523240137E-2</c:v>
                </c:pt>
                <c:pt idx="60">
                  <c:v>6.5770337460793193E-2</c:v>
                </c:pt>
                <c:pt idx="61">
                  <c:v>6.3859884845330006E-2</c:v>
                </c:pt>
                <c:pt idx="62">
                  <c:v>6.183202375711927E-2</c:v>
                </c:pt>
                <c:pt idx="63">
                  <c:v>5.9709130424487666E-2</c:v>
                </c:pt>
                <c:pt idx="64">
                  <c:v>5.751355895910959E-2</c:v>
                </c:pt>
                <c:pt idx="65">
                  <c:v>5.5269903180700464E-2</c:v>
                </c:pt>
                <c:pt idx="66">
                  <c:v>5.2997455921543812E-2</c:v>
                </c:pt>
                <c:pt idx="67">
                  <c:v>5.0716284015700275E-2</c:v>
                </c:pt>
                <c:pt idx="68">
                  <c:v>4.8462117673190086E-2</c:v>
                </c:pt>
              </c:numCache>
            </c:numRef>
          </c:val>
          <c:smooth val="0"/>
          <c:extLst>
            <c:ext xmlns:c16="http://schemas.microsoft.com/office/drawing/2014/chart" uri="{C3380CC4-5D6E-409C-BE32-E72D297353CC}">
              <c16:uniqueId val="{00000000-658A-4918-B232-1363B7F15A3B}"/>
            </c:ext>
          </c:extLst>
        </c:ser>
        <c:ser>
          <c:idx val="1"/>
          <c:order val="1"/>
          <c:tx>
            <c:strRef>
              <c:f>'Plaatjes VHD'!$K$6</c:f>
              <c:strCache>
                <c:ptCount val="1"/>
                <c:pt idx="0">
                  <c:v>106% - 10j</c:v>
                </c:pt>
              </c:strCache>
            </c:strRef>
          </c:tx>
          <c:spPr>
            <a:ln w="38100" cap="rnd">
              <a:solidFill>
                <a:srgbClr val="FF0000"/>
              </a:solidFill>
              <a:round/>
            </a:ln>
            <a:effectLst/>
          </c:spPr>
          <c:marker>
            <c:symbol val="none"/>
          </c:marker>
          <c:cat>
            <c:numRef>
              <c:f>'Plaatjes VHD'!$B$7:$B$75</c:f>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f>'Plaatjes VHD'!$K$7:$K$75</c:f>
              <c:numCache>
                <c:formatCode>0%</c:formatCode>
                <c:ptCount val="69"/>
                <c:pt idx="0">
                  <c:v>0.11197127794069699</c:v>
                </c:pt>
                <c:pt idx="1">
                  <c:v>0.11269851112334497</c:v>
                </c:pt>
                <c:pt idx="2">
                  <c:v>0.11041281531989508</c:v>
                </c:pt>
                <c:pt idx="3">
                  <c:v>0.10803913105001473</c:v>
                </c:pt>
                <c:pt idx="4">
                  <c:v>0.10594572446319428</c:v>
                </c:pt>
                <c:pt idx="5">
                  <c:v>0.10392513757657242</c:v>
                </c:pt>
                <c:pt idx="6">
                  <c:v>0.10167696942214086</c:v>
                </c:pt>
                <c:pt idx="7">
                  <c:v>0.10003430664694674</c:v>
                </c:pt>
                <c:pt idx="8">
                  <c:v>9.9132605759672726E-2</c:v>
                </c:pt>
                <c:pt idx="9">
                  <c:v>9.6600693864701298E-2</c:v>
                </c:pt>
                <c:pt idx="10">
                  <c:v>9.6143404106029673E-2</c:v>
                </c:pt>
                <c:pt idx="11">
                  <c:v>9.1837588055951463E-2</c:v>
                </c:pt>
                <c:pt idx="12">
                  <c:v>8.8059328943425497E-2</c:v>
                </c:pt>
                <c:pt idx="13">
                  <c:v>8.8755738455388103E-2</c:v>
                </c:pt>
                <c:pt idx="14">
                  <c:v>8.6571081360076435E-2</c:v>
                </c:pt>
                <c:pt idx="15">
                  <c:v>8.0265019243276808E-2</c:v>
                </c:pt>
                <c:pt idx="16">
                  <c:v>7.2164475762094393E-2</c:v>
                </c:pt>
                <c:pt idx="17">
                  <c:v>6.7644955246854377E-2</c:v>
                </c:pt>
                <c:pt idx="18">
                  <c:v>6.1313148434115394E-2</c:v>
                </c:pt>
                <c:pt idx="19">
                  <c:v>5.4607964926317087E-2</c:v>
                </c:pt>
                <c:pt idx="20">
                  <c:v>5.3674297098365797E-2</c:v>
                </c:pt>
                <c:pt idx="21">
                  <c:v>4.7827096284760784E-2</c:v>
                </c:pt>
                <c:pt idx="22">
                  <c:v>4.8812888507612895E-2</c:v>
                </c:pt>
                <c:pt idx="23">
                  <c:v>4.6494645691107506E-2</c:v>
                </c:pt>
                <c:pt idx="24">
                  <c:v>4.3667126339167583E-2</c:v>
                </c:pt>
                <c:pt idx="25">
                  <c:v>3.8493824124106846E-2</c:v>
                </c:pt>
                <c:pt idx="26">
                  <c:v>4.4172865446530096E-2</c:v>
                </c:pt>
                <c:pt idx="27">
                  <c:v>3.874323115767897E-2</c:v>
                </c:pt>
                <c:pt idx="28">
                  <c:v>4.1144722901088171E-2</c:v>
                </c:pt>
                <c:pt idx="29">
                  <c:v>3.8647615252500822E-2</c:v>
                </c:pt>
                <c:pt idx="30">
                  <c:v>3.9949708121045702E-2</c:v>
                </c:pt>
                <c:pt idx="31">
                  <c:v>3.4876717562568715E-2</c:v>
                </c:pt>
                <c:pt idx="32">
                  <c:v>3.3857325196567367E-2</c:v>
                </c:pt>
                <c:pt idx="33">
                  <c:v>3.268145754450269E-2</c:v>
                </c:pt>
                <c:pt idx="34">
                  <c:v>2.8135670727125528E-2</c:v>
                </c:pt>
                <c:pt idx="35">
                  <c:v>2.5155355572223259E-2</c:v>
                </c:pt>
                <c:pt idx="36">
                  <c:v>2.3436680352445172E-2</c:v>
                </c:pt>
                <c:pt idx="37">
                  <c:v>2.5072707852120901E-2</c:v>
                </c:pt>
                <c:pt idx="38">
                  <c:v>2.4071775808326978E-2</c:v>
                </c:pt>
                <c:pt idx="39">
                  <c:v>2.1588376989266411E-2</c:v>
                </c:pt>
                <c:pt idx="40">
                  <c:v>2.0732565497040611E-2</c:v>
                </c:pt>
                <c:pt idx="41">
                  <c:v>1.5912587045472826E-2</c:v>
                </c:pt>
                <c:pt idx="42">
                  <c:v>1.1682450494522101E-2</c:v>
                </c:pt>
                <c:pt idx="43">
                  <c:v>4.8002649032738987E-3</c:v>
                </c:pt>
                <c:pt idx="44">
                  <c:v>4.6249360863721556E-3</c:v>
                </c:pt>
                <c:pt idx="45">
                  <c:v>4.4539931063773963E-3</c:v>
                </c:pt>
                <c:pt idx="46">
                  <c:v>4.2857846731265692E-3</c:v>
                </c:pt>
                <c:pt idx="47">
                  <c:v>4.1188644076231018E-3</c:v>
                </c:pt>
                <c:pt idx="48">
                  <c:v>3.9517654017404702E-3</c:v>
                </c:pt>
                <c:pt idx="49">
                  <c:v>3.7832915507876042E-3</c:v>
                </c:pt>
                <c:pt idx="50">
                  <c:v>3.6125897961258868E-3</c:v>
                </c:pt>
                <c:pt idx="51">
                  <c:v>3.4388160255658384E-3</c:v>
                </c:pt>
                <c:pt idx="52">
                  <c:v>3.260880240580688E-3</c:v>
                </c:pt>
                <c:pt idx="53">
                  <c:v>3.0775094926818181E-3</c:v>
                </c:pt>
                <c:pt idx="54">
                  <c:v>2.8873802759379341E-3</c:v>
                </c:pt>
                <c:pt idx="55">
                  <c:v>2.6893078539285131E-3</c:v>
                </c:pt>
                <c:pt idx="56">
                  <c:v>2.4821731179132112E-3</c:v>
                </c:pt>
                <c:pt idx="57">
                  <c:v>2.2642486564605768E-3</c:v>
                </c:pt>
                <c:pt idx="58">
                  <c:v>2.0330725454327236E-3</c:v>
                </c:pt>
                <c:pt idx="59">
                  <c:v>1.7862246510469415E-3</c:v>
                </c:pt>
                <c:pt idx="60">
                  <c:v>1.5218036940605195E-3</c:v>
                </c:pt>
                <c:pt idx="61">
                  <c:v>1.2383643968181257E-3</c:v>
                </c:pt>
                <c:pt idx="62">
                  <c:v>9.3649812057883253E-4</c:v>
                </c:pt>
                <c:pt idx="63">
                  <c:v>6.1529904007384673E-4</c:v>
                </c:pt>
                <c:pt idx="64">
                  <c:v>2.7422768434015588E-4</c:v>
                </c:pt>
                <c:pt idx="65">
                  <c:v>-8.790107933998037E-5</c:v>
                </c:pt>
                <c:pt idx="66">
                  <c:v>-4.7234103249649273E-4</c:v>
                </c:pt>
                <c:pt idx="67">
                  <c:v>-8.8357237659131282E-4</c:v>
                </c:pt>
                <c:pt idx="68">
                  <c:v>-1.3165439809124102E-3</c:v>
                </c:pt>
              </c:numCache>
            </c:numRef>
          </c:val>
          <c:smooth val="0"/>
          <c:extLst>
            <c:ext xmlns:c16="http://schemas.microsoft.com/office/drawing/2014/chart" uri="{C3380CC4-5D6E-409C-BE32-E72D297353CC}">
              <c16:uniqueId val="{00000001-658A-4918-B232-1363B7F15A3B}"/>
            </c:ext>
          </c:extLst>
        </c:ser>
        <c:ser>
          <c:idx val="2"/>
          <c:order val="2"/>
          <c:tx>
            <c:strRef>
              <c:f>'Plaatjes VHD'!$L$6</c:f>
              <c:strCache>
                <c:ptCount val="1"/>
                <c:pt idx="0">
                  <c:v>150% - 10j</c:v>
                </c:pt>
              </c:strCache>
            </c:strRef>
          </c:tx>
          <c:spPr>
            <a:ln w="38100" cap="rnd">
              <a:solidFill>
                <a:srgbClr val="FFC000"/>
              </a:solidFill>
              <a:round/>
            </a:ln>
            <a:effectLst/>
          </c:spPr>
          <c:marker>
            <c:symbol val="none"/>
          </c:marker>
          <c:cat>
            <c:numRef>
              <c:f>'Plaatjes VHD'!$B$7:$B$75</c:f>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f>'Plaatjes VHD'!$L$7:$L$75</c:f>
              <c:numCache>
                <c:formatCode>0%</c:formatCode>
                <c:ptCount val="69"/>
                <c:pt idx="0">
                  <c:v>7.6431634747200758E-2</c:v>
                </c:pt>
                <c:pt idx="1">
                  <c:v>7.4992891127901029E-2</c:v>
                </c:pt>
                <c:pt idx="2">
                  <c:v>7.5247107652384529E-2</c:v>
                </c:pt>
                <c:pt idx="3">
                  <c:v>7.5122225860281305E-2</c:v>
                </c:pt>
                <c:pt idx="4">
                  <c:v>7.4351126320345268E-2</c:v>
                </c:pt>
                <c:pt idx="5">
                  <c:v>7.3245318951932745E-2</c:v>
                </c:pt>
                <c:pt idx="6">
                  <c:v>6.9317596745758575E-2</c:v>
                </c:pt>
                <c:pt idx="7">
                  <c:v>6.9022873940754487E-2</c:v>
                </c:pt>
                <c:pt idx="8">
                  <c:v>7.0027045599764554E-2</c:v>
                </c:pt>
                <c:pt idx="9">
                  <c:v>7.1069874756186341E-2</c:v>
                </c:pt>
                <c:pt idx="10">
                  <c:v>7.3034979128656322E-2</c:v>
                </c:pt>
                <c:pt idx="11">
                  <c:v>7.0143517189325613E-2</c:v>
                </c:pt>
                <c:pt idx="12">
                  <c:v>7.1884356526363768E-2</c:v>
                </c:pt>
                <c:pt idx="13">
                  <c:v>7.2341165792942419E-2</c:v>
                </c:pt>
                <c:pt idx="14">
                  <c:v>7.5755136923837008E-2</c:v>
                </c:pt>
                <c:pt idx="15">
                  <c:v>8.1069059744237559E-2</c:v>
                </c:pt>
                <c:pt idx="16">
                  <c:v>7.724817904089909E-2</c:v>
                </c:pt>
                <c:pt idx="17">
                  <c:v>8.0110040895801704E-2</c:v>
                </c:pt>
                <c:pt idx="18">
                  <c:v>8.5279679364765326E-2</c:v>
                </c:pt>
                <c:pt idx="19">
                  <c:v>9.0670437122439163E-2</c:v>
                </c:pt>
                <c:pt idx="20">
                  <c:v>9.3155662736421063E-2</c:v>
                </c:pt>
                <c:pt idx="21">
                  <c:v>8.7165527055700354E-2</c:v>
                </c:pt>
                <c:pt idx="22">
                  <c:v>8.8751352807471595E-2</c:v>
                </c:pt>
                <c:pt idx="23">
                  <c:v>9.1925538954885755E-2</c:v>
                </c:pt>
                <c:pt idx="24">
                  <c:v>9.5232280879678499E-2</c:v>
                </c:pt>
                <c:pt idx="25">
                  <c:v>9.9757073450678413E-2</c:v>
                </c:pt>
                <c:pt idx="26">
                  <c:v>0.10015653189817164</c:v>
                </c:pt>
                <c:pt idx="27">
                  <c:v>0.10549082550596911</c:v>
                </c:pt>
                <c:pt idx="28">
                  <c:v>0.10719033873853856</c:v>
                </c:pt>
                <c:pt idx="29">
                  <c:v>0.11199611689475042</c:v>
                </c:pt>
                <c:pt idx="30">
                  <c:v>0.11381166000715193</c:v>
                </c:pt>
                <c:pt idx="31">
                  <c:v>0.11298343262789057</c:v>
                </c:pt>
                <c:pt idx="32">
                  <c:v>0.11686035247990056</c:v>
                </c:pt>
                <c:pt idx="33">
                  <c:v>0.12205508552616018</c:v>
                </c:pt>
                <c:pt idx="34">
                  <c:v>0.12953022010949156</c:v>
                </c:pt>
                <c:pt idx="35">
                  <c:v>0.13549473485466079</c:v>
                </c:pt>
                <c:pt idx="36">
                  <c:v>0.13837480832298876</c:v>
                </c:pt>
                <c:pt idx="37">
                  <c:v>0.13812492564493473</c:v>
                </c:pt>
                <c:pt idx="38">
                  <c:v>0.13881930948455856</c:v>
                </c:pt>
                <c:pt idx="39">
                  <c:v>0.13961989008525044</c:v>
                </c:pt>
                <c:pt idx="40">
                  <c:v>0.13808107049022689</c:v>
                </c:pt>
                <c:pt idx="41">
                  <c:v>0.1374126572294222</c:v>
                </c:pt>
                <c:pt idx="42">
                  <c:v>0.13532439749276526</c:v>
                </c:pt>
                <c:pt idx="43">
                  <c:v>0.13156461298284383</c:v>
                </c:pt>
                <c:pt idx="44">
                  <c:v>0.13107604333784617</c:v>
                </c:pt>
                <c:pt idx="45">
                  <c:v>0.13050453452116351</c:v>
                </c:pt>
                <c:pt idx="46">
                  <c:v>0.12983242174455922</c:v>
                </c:pt>
                <c:pt idx="47">
                  <c:v>0.12904028685148039</c:v>
                </c:pt>
                <c:pt idx="48">
                  <c:v>0.1281076445578877</c:v>
                </c:pt>
                <c:pt idx="49">
                  <c:v>0.12701463963321946</c:v>
                </c:pt>
                <c:pt idx="50">
                  <c:v>0.12574156801772918</c:v>
                </c:pt>
                <c:pt idx="51">
                  <c:v>0.12426852988634463</c:v>
                </c:pt>
                <c:pt idx="52">
                  <c:v>0.12257567065048081</c:v>
                </c:pt>
                <c:pt idx="53">
                  <c:v>0.12064554562522734</c:v>
                </c:pt>
                <c:pt idx="54">
                  <c:v>0.11846573330852417</c:v>
                </c:pt>
                <c:pt idx="55">
                  <c:v>0.11603065437646354</c:v>
                </c:pt>
                <c:pt idx="56">
                  <c:v>0.11334298548723076</c:v>
                </c:pt>
                <c:pt idx="57">
                  <c:v>0.11041207270378295</c:v>
                </c:pt>
                <c:pt idx="58">
                  <c:v>0.10725663949103725</c:v>
                </c:pt>
                <c:pt idx="59">
                  <c:v>0.10390178251402804</c:v>
                </c:pt>
                <c:pt idx="60">
                  <c:v>0.10038205217483154</c:v>
                </c:pt>
                <c:pt idx="61">
                  <c:v>9.6741095846473613E-2</c:v>
                </c:pt>
                <c:pt idx="62">
                  <c:v>9.3026976860897781E-2</c:v>
                </c:pt>
                <c:pt idx="63">
                  <c:v>8.9285056450108868E-2</c:v>
                </c:pt>
                <c:pt idx="64">
                  <c:v>8.5558640997472457E-2</c:v>
                </c:pt>
                <c:pt idx="65">
                  <c:v>8.1894859581242763E-2</c:v>
                </c:pt>
                <c:pt idx="66">
                  <c:v>7.8333883344165134E-2</c:v>
                </c:pt>
                <c:pt idx="67">
                  <c:v>7.4913790637943789E-2</c:v>
                </c:pt>
                <c:pt idx="68">
                  <c:v>7.1680206378166966E-2</c:v>
                </c:pt>
              </c:numCache>
            </c:numRef>
          </c:val>
          <c:smooth val="0"/>
          <c:extLst>
            <c:ext xmlns:c16="http://schemas.microsoft.com/office/drawing/2014/chart" uri="{C3380CC4-5D6E-409C-BE32-E72D297353CC}">
              <c16:uniqueId val="{00000002-658A-4918-B232-1363B7F15A3B}"/>
            </c:ext>
          </c:extLst>
        </c:ser>
        <c:ser>
          <c:idx val="7"/>
          <c:order val="4"/>
          <c:tx>
            <c:strRef>
              <c:f>'Plaatjes VHD'!$M$6</c:f>
              <c:strCache>
                <c:ptCount val="1"/>
                <c:pt idx="0">
                  <c:v>127,3% - inzet best. ruimte</c:v>
                </c:pt>
              </c:strCache>
            </c:strRef>
          </c:tx>
          <c:spPr>
            <a:ln w="38100" cap="rnd">
              <a:solidFill>
                <a:srgbClr val="7030A0"/>
              </a:solidFill>
              <a:prstDash val="dash"/>
              <a:round/>
            </a:ln>
            <a:effectLst/>
          </c:spPr>
          <c:marker>
            <c:symbol val="none"/>
          </c:marker>
          <c:cat>
            <c:numRef>
              <c:f>'Plaatjes VHD'!$B$7:$B$75</c:f>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f>'Plaatjes VHD'!$M$7:$M$75</c:f>
              <c:numCache>
                <c:formatCode>0%</c:formatCode>
                <c:ptCount val="69"/>
                <c:pt idx="0">
                  <c:v>9.303245738940405E-2</c:v>
                </c:pt>
                <c:pt idx="1">
                  <c:v>9.2266408042483677E-2</c:v>
                </c:pt>
                <c:pt idx="2">
                  <c:v>9.0248793666472996E-2</c:v>
                </c:pt>
                <c:pt idx="3">
                  <c:v>8.8014616534783152E-2</c:v>
                </c:pt>
                <c:pt idx="4">
                  <c:v>8.5720604744838169E-2</c:v>
                </c:pt>
                <c:pt idx="5">
                  <c:v>8.3335282988752382E-2</c:v>
                </c:pt>
                <c:pt idx="6">
                  <c:v>7.9789009153708401E-2</c:v>
                </c:pt>
                <c:pt idx="7">
                  <c:v>7.7965233284150032E-2</c:v>
                </c:pt>
                <c:pt idx="8">
                  <c:v>7.7124295963858391E-2</c:v>
                </c:pt>
                <c:pt idx="9">
                  <c:v>7.5360242012927861E-2</c:v>
                </c:pt>
                <c:pt idx="10">
                  <c:v>7.5191163173870562E-2</c:v>
                </c:pt>
                <c:pt idx="11">
                  <c:v>7.0959333316553616E-2</c:v>
                </c:pt>
                <c:pt idx="12">
                  <c:v>6.8808752059105194E-2</c:v>
                </c:pt>
                <c:pt idx="13">
                  <c:v>6.865090368759505E-2</c:v>
                </c:pt>
                <c:pt idx="14">
                  <c:v>6.8099419685585749E-2</c:v>
                </c:pt>
                <c:pt idx="15">
                  <c:v>6.6102902632260263E-2</c:v>
                </c:pt>
                <c:pt idx="16">
                  <c:v>5.9663654117585452E-2</c:v>
                </c:pt>
                <c:pt idx="17">
                  <c:v>5.7924759910894574E-2</c:v>
                </c:pt>
                <c:pt idx="18">
                  <c:v>5.6452469135932437E-2</c:v>
                </c:pt>
                <c:pt idx="19">
                  <c:v>5.5064114108923867E-2</c:v>
                </c:pt>
                <c:pt idx="20">
                  <c:v>5.5218247458413638E-2</c:v>
                </c:pt>
                <c:pt idx="21">
                  <c:v>4.9930476248141509E-2</c:v>
                </c:pt>
                <c:pt idx="22">
                  <c:v>5.0678514842730005E-2</c:v>
                </c:pt>
                <c:pt idx="23">
                  <c:v>5.0827056382101388E-2</c:v>
                </c:pt>
                <c:pt idx="24">
                  <c:v>5.0917474153967635E-2</c:v>
                </c:pt>
                <c:pt idx="25">
                  <c:v>5.0760796397984809E-2</c:v>
                </c:pt>
                <c:pt idx="26">
                  <c:v>5.3064983689750433E-2</c:v>
                </c:pt>
                <c:pt idx="27">
                  <c:v>5.3407915190038957E-2</c:v>
                </c:pt>
                <c:pt idx="28">
                  <c:v>5.510959205181154E-2</c:v>
                </c:pt>
                <c:pt idx="29">
                  <c:v>5.6724942418922453E-2</c:v>
                </c:pt>
                <c:pt idx="30">
                  <c:v>5.8354049529496299E-2</c:v>
                </c:pt>
                <c:pt idx="31">
                  <c:v>5.7549381435107128E-2</c:v>
                </c:pt>
                <c:pt idx="32">
                  <c:v>5.9867910497745758E-2</c:v>
                </c:pt>
                <c:pt idx="33">
                  <c:v>6.3119060688377804E-2</c:v>
                </c:pt>
                <c:pt idx="34">
                  <c:v>6.6667172051170009E-2</c:v>
                </c:pt>
                <c:pt idx="35">
                  <c:v>7.0295011413908592E-2</c:v>
                </c:pt>
                <c:pt idx="36">
                  <c:v>7.2868779134969031E-2</c:v>
                </c:pt>
                <c:pt idx="37">
                  <c:v>7.5141516238170003E-2</c:v>
                </c:pt>
                <c:pt idx="38">
                  <c:v>7.7175474522642729E-2</c:v>
                </c:pt>
                <c:pt idx="39">
                  <c:v>7.87312803310799E-2</c:v>
                </c:pt>
                <c:pt idx="40">
                  <c:v>7.9469222572419618E-2</c:v>
                </c:pt>
                <c:pt idx="41">
                  <c:v>7.8698106338059848E-2</c:v>
                </c:pt>
                <c:pt idx="42">
                  <c:v>7.6636492050400684E-2</c:v>
                </c:pt>
                <c:pt idx="43">
                  <c:v>7.7342834624579249E-2</c:v>
                </c:pt>
                <c:pt idx="44">
                  <c:v>7.8366530390570066E-2</c:v>
                </c:pt>
                <c:pt idx="45">
                  <c:v>7.9372848363500115E-2</c:v>
                </c:pt>
                <c:pt idx="46">
                  <c:v>8.0441027649944097E-2</c:v>
                </c:pt>
                <c:pt idx="47">
                  <c:v>8.1649802008938011E-2</c:v>
                </c:pt>
                <c:pt idx="48">
                  <c:v>8.2803932198902697E-2</c:v>
                </c:pt>
                <c:pt idx="49">
                  <c:v>8.3980203568119416E-2</c:v>
                </c:pt>
                <c:pt idx="50">
                  <c:v>8.5164549829680247E-2</c:v>
                </c:pt>
                <c:pt idx="51">
                  <c:v>8.6342024607753753E-2</c:v>
                </c:pt>
                <c:pt idx="52">
                  <c:v>8.7496832142705872E-2</c:v>
                </c:pt>
                <c:pt idx="53">
                  <c:v>8.8706220441395978E-2</c:v>
                </c:pt>
                <c:pt idx="54">
                  <c:v>8.9772506228816384E-2</c:v>
                </c:pt>
                <c:pt idx="55">
                  <c:v>9.0777996103572622E-2</c:v>
                </c:pt>
                <c:pt idx="56">
                  <c:v>9.1810006790061571E-2</c:v>
                </c:pt>
                <c:pt idx="57">
                  <c:v>9.2585094345972285E-2</c:v>
                </c:pt>
                <c:pt idx="58">
                  <c:v>9.3383886315422604E-2</c:v>
                </c:pt>
                <c:pt idx="59">
                  <c:v>9.3929671347585009E-2</c:v>
                </c:pt>
                <c:pt idx="60">
                  <c:v>9.4326862052825033E-2</c:v>
                </c:pt>
                <c:pt idx="61">
                  <c:v>9.4593610818478613E-2</c:v>
                </c:pt>
                <c:pt idx="62">
                  <c:v>9.4563187165529028E-2</c:v>
                </c:pt>
                <c:pt idx="63">
                  <c:v>9.4350542307299889E-2</c:v>
                </c:pt>
                <c:pt idx="64">
                  <c:v>9.378474056136743E-2</c:v>
                </c:pt>
                <c:pt idx="65">
                  <c:v>9.298271934209934E-2</c:v>
                </c:pt>
                <c:pt idx="66">
                  <c:v>9.1865125053175678E-2</c:v>
                </c:pt>
                <c:pt idx="67">
                  <c:v>9.0448649796494918E-2</c:v>
                </c:pt>
                <c:pt idx="68">
                  <c:v>8.866924713751545E-2</c:v>
                </c:pt>
              </c:numCache>
            </c:numRef>
          </c:val>
          <c:smooth val="0"/>
          <c:extLst>
            <c:ext xmlns:c16="http://schemas.microsoft.com/office/drawing/2014/chart" uri="{C3380CC4-5D6E-409C-BE32-E72D297353CC}">
              <c16:uniqueId val="{00000003-658A-4918-B232-1363B7F15A3B}"/>
            </c:ext>
          </c:extLst>
        </c:ser>
        <c:ser>
          <c:idx val="8"/>
          <c:order val="5"/>
          <c:tx>
            <c:strRef>
              <c:f>'Plaatjes VHD'!$N$6</c:f>
              <c:strCache>
                <c:ptCount val="1"/>
                <c:pt idx="0">
                  <c:v>106% - inzet best. ruimte</c:v>
                </c:pt>
              </c:strCache>
            </c:strRef>
          </c:tx>
          <c:spPr>
            <a:ln w="38100" cap="rnd">
              <a:solidFill>
                <a:srgbClr val="FF0000"/>
              </a:solidFill>
              <a:prstDash val="dash"/>
              <a:round/>
            </a:ln>
            <a:effectLst/>
          </c:spPr>
          <c:marker>
            <c:symbol val="none"/>
          </c:marker>
          <c:cat>
            <c:numRef>
              <c:f>'Plaatjes VHD'!$B$7:$B$75</c:f>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f>'Plaatjes VHD'!$N$7:$N$75</c:f>
              <c:numCache>
                <c:formatCode>0%</c:formatCode>
                <c:ptCount val="69"/>
                <c:pt idx="0">
                  <c:v>0.11197127793629623</c:v>
                </c:pt>
                <c:pt idx="1">
                  <c:v>0.11269851111907656</c:v>
                </c:pt>
                <c:pt idx="2">
                  <c:v>0.1104086716032798</c:v>
                </c:pt>
                <c:pt idx="3">
                  <c:v>0.10803109434461905</c:v>
                </c:pt>
                <c:pt idx="4">
                  <c:v>0.10593467227370335</c:v>
                </c:pt>
                <c:pt idx="5">
                  <c:v>0.10391137660641062</c:v>
                </c:pt>
                <c:pt idx="6">
                  <c:v>0.10166087957504007</c:v>
                </c:pt>
                <c:pt idx="7">
                  <c:v>0.10001463110638079</c:v>
                </c:pt>
                <c:pt idx="8">
                  <c:v>9.910872584468107E-2</c:v>
                </c:pt>
                <c:pt idx="9">
                  <c:v>9.6571020873283425E-2</c:v>
                </c:pt>
                <c:pt idx="10">
                  <c:v>9.6109131549903165E-2</c:v>
                </c:pt>
                <c:pt idx="11">
                  <c:v>9.1796154808542071E-2</c:v>
                </c:pt>
                <c:pt idx="12">
                  <c:v>8.8009407005220031E-2</c:v>
                </c:pt>
                <c:pt idx="13">
                  <c:v>8.8704081747628935E-2</c:v>
                </c:pt>
                <c:pt idx="14">
                  <c:v>8.6510697375740742E-2</c:v>
                </c:pt>
                <c:pt idx="15">
                  <c:v>8.0188721842964189E-2</c:v>
                </c:pt>
                <c:pt idx="16">
                  <c:v>7.2074312862632273E-2</c:v>
                </c:pt>
                <c:pt idx="17">
                  <c:v>6.7543341888759822E-2</c:v>
                </c:pt>
                <c:pt idx="18">
                  <c:v>6.1194737977686764E-2</c:v>
                </c:pt>
                <c:pt idx="19">
                  <c:v>5.4472173629531329E-2</c:v>
                </c:pt>
                <c:pt idx="20">
                  <c:v>5.3532259727435361E-2</c:v>
                </c:pt>
                <c:pt idx="21">
                  <c:v>4.7675404705998625E-2</c:v>
                </c:pt>
                <c:pt idx="22">
                  <c:v>4.8658657257477533E-2</c:v>
                </c:pt>
                <c:pt idx="23">
                  <c:v>4.6331832922307914E-2</c:v>
                </c:pt>
                <c:pt idx="24">
                  <c:v>4.3495332002497999E-2</c:v>
                </c:pt>
                <c:pt idx="25">
                  <c:v>3.8308917121746555E-2</c:v>
                </c:pt>
                <c:pt idx="26">
                  <c:v>4.3993154887550845E-2</c:v>
                </c:pt>
                <c:pt idx="27">
                  <c:v>3.8549974309957324E-2</c:v>
                </c:pt>
                <c:pt idx="28">
                  <c:v>4.0951771141717552E-2</c:v>
                </c:pt>
                <c:pt idx="29">
                  <c:v>3.8446317124887108E-2</c:v>
                </c:pt>
                <c:pt idx="30">
                  <c:v>3.9748409993881295E-2</c:v>
                </c:pt>
                <c:pt idx="31">
                  <c:v>3.4666025665341049E-2</c:v>
                </c:pt>
                <c:pt idx="32">
                  <c:v>3.3642993609751315E-2</c:v>
                </c:pt>
                <c:pt idx="33">
                  <c:v>3.2462544995424447E-2</c:v>
                </c:pt>
                <c:pt idx="34">
                  <c:v>2.7907577954564222E-2</c:v>
                </c:pt>
                <c:pt idx="35">
                  <c:v>2.4919875841855066E-2</c:v>
                </c:pt>
                <c:pt idx="36">
                  <c:v>2.3196913571980504E-2</c:v>
                </c:pt>
                <c:pt idx="37">
                  <c:v>2.4833274448407439E-2</c:v>
                </c:pt>
                <c:pt idx="38">
                  <c:v>2.3828518298120271E-2</c:v>
                </c:pt>
                <c:pt idx="39">
                  <c:v>2.1339328421089876E-2</c:v>
                </c:pt>
                <c:pt idx="40">
                  <c:v>2.0480511202150775E-2</c:v>
                </c:pt>
                <c:pt idx="41">
                  <c:v>1.5653506403006334E-2</c:v>
                </c:pt>
                <c:pt idx="42">
                  <c:v>1.1418167258129941E-2</c:v>
                </c:pt>
                <c:pt idx="43">
                  <c:v>4.8997261538434866E-3</c:v>
                </c:pt>
                <c:pt idx="44">
                  <c:v>4.7243917251658107E-3</c:v>
                </c:pt>
                <c:pt idx="45">
                  <c:v>4.6528957643365843E-3</c:v>
                </c:pt>
                <c:pt idx="46">
                  <c:v>4.4846811172150058E-3</c:v>
                </c:pt>
                <c:pt idx="47">
                  <c:v>4.4172031512046406E-3</c:v>
                </c:pt>
                <c:pt idx="48">
                  <c:v>4.3495467456060588E-3</c:v>
                </c:pt>
                <c:pt idx="49">
                  <c:v>4.1810732543374751E-3</c:v>
                </c:pt>
                <c:pt idx="50">
                  <c:v>4.1098222042739163E-3</c:v>
                </c:pt>
                <c:pt idx="51">
                  <c:v>4.0355068037150055E-3</c:v>
                </c:pt>
                <c:pt idx="52">
                  <c:v>3.9570393294128259E-3</c:v>
                </c:pt>
                <c:pt idx="53">
                  <c:v>3.8731485293608259E-3</c:v>
                </c:pt>
                <c:pt idx="54">
                  <c:v>3.7825118811476433E-3</c:v>
                </c:pt>
                <c:pt idx="55">
                  <c:v>3.683944890613855E-3</c:v>
                </c:pt>
                <c:pt idx="56">
                  <c:v>3.5763277255040915E-3</c:v>
                </c:pt>
                <c:pt idx="57">
                  <c:v>3.4579306858262271E-3</c:v>
                </c:pt>
                <c:pt idx="58">
                  <c:v>3.3262868888916941E-3</c:v>
                </c:pt>
                <c:pt idx="59">
                  <c:v>3.2784510230479125E-3</c:v>
                </c:pt>
                <c:pt idx="60">
                  <c:v>3.1135523164378398E-3</c:v>
                </c:pt>
                <c:pt idx="61">
                  <c:v>2.9296127888129853E-3</c:v>
                </c:pt>
                <c:pt idx="62">
                  <c:v>2.7272150766362024E-3</c:v>
                </c:pt>
                <c:pt idx="63">
                  <c:v>2.5054418380403565E-3</c:v>
                </c:pt>
                <c:pt idx="64">
                  <c:v>2.2637422145546093E-3</c:v>
                </c:pt>
                <c:pt idx="65">
                  <c:v>1.9014491920070764E-3</c:v>
                </c:pt>
                <c:pt idx="66">
                  <c:v>1.6162410954707607E-3</c:v>
                </c:pt>
                <c:pt idx="67">
                  <c:v>1.2046973957324791E-3</c:v>
                </c:pt>
                <c:pt idx="68">
                  <c:v>8.7076468049884781E-4</c:v>
                </c:pt>
              </c:numCache>
            </c:numRef>
          </c:val>
          <c:smooth val="0"/>
          <c:extLst>
            <c:ext xmlns:c16="http://schemas.microsoft.com/office/drawing/2014/chart" uri="{C3380CC4-5D6E-409C-BE32-E72D297353CC}">
              <c16:uniqueId val="{00000004-658A-4918-B232-1363B7F15A3B}"/>
            </c:ext>
          </c:extLst>
        </c:ser>
        <c:ser>
          <c:idx val="9"/>
          <c:order val="6"/>
          <c:tx>
            <c:strRef>
              <c:f>'Plaatjes VHD'!$O$6</c:f>
              <c:strCache>
                <c:ptCount val="1"/>
                <c:pt idx="0">
                  <c:v>150% - inzet best. ruimte</c:v>
                </c:pt>
              </c:strCache>
            </c:strRef>
          </c:tx>
          <c:spPr>
            <a:ln w="38100" cap="rnd">
              <a:solidFill>
                <a:srgbClr val="FFC000"/>
              </a:solidFill>
              <a:prstDash val="dash"/>
              <a:round/>
            </a:ln>
            <a:effectLst/>
          </c:spPr>
          <c:marker>
            <c:symbol val="none"/>
          </c:marker>
          <c:val>
            <c:numRef>
              <c:f>'Plaatjes VHD'!$O$7:$O$75</c:f>
              <c:numCache>
                <c:formatCode>0%</c:formatCode>
                <c:ptCount val="69"/>
                <c:pt idx="0">
                  <c:v>7.64316345807486E-2</c:v>
                </c:pt>
                <c:pt idx="1">
                  <c:v>7.4992890966777637E-2</c:v>
                </c:pt>
                <c:pt idx="2">
                  <c:v>7.5091431986435669E-2</c:v>
                </c:pt>
                <c:pt idx="3">
                  <c:v>7.4821670518204125E-2</c:v>
                </c:pt>
                <c:pt idx="4">
                  <c:v>7.3939417543464378E-2</c:v>
                </c:pt>
                <c:pt idx="5">
                  <c:v>7.2734639994039535E-2</c:v>
                </c:pt>
                <c:pt idx="6">
                  <c:v>6.8723808524096944E-2</c:v>
                </c:pt>
                <c:pt idx="7">
                  <c:v>6.8300234728973536E-2</c:v>
                </c:pt>
                <c:pt idx="8">
                  <c:v>6.9154565898684961E-2</c:v>
                </c:pt>
                <c:pt idx="9">
                  <c:v>6.9992613230447892E-2</c:v>
                </c:pt>
                <c:pt idx="10">
                  <c:v>7.1797303100599383E-2</c:v>
                </c:pt>
                <c:pt idx="11">
                  <c:v>6.8663061754564533E-2</c:v>
                </c:pt>
                <c:pt idx="12">
                  <c:v>7.0116263188049061E-2</c:v>
                </c:pt>
                <c:pt idx="13">
                  <c:v>7.0516948727759848E-2</c:v>
                </c:pt>
                <c:pt idx="14">
                  <c:v>7.3641475426315328E-2</c:v>
                </c:pt>
                <c:pt idx="15">
                  <c:v>7.8437468523585629E-2</c:v>
                </c:pt>
                <c:pt idx="16">
                  <c:v>7.4194680044068373E-2</c:v>
                </c:pt>
                <c:pt idx="17">
                  <c:v>7.6706673176804352E-2</c:v>
                </c:pt>
                <c:pt idx="18">
                  <c:v>8.1373863291021586E-2</c:v>
                </c:pt>
                <c:pt idx="19">
                  <c:v>8.625919843267682E-2</c:v>
                </c:pt>
                <c:pt idx="20">
                  <c:v>8.856912370631409E-2</c:v>
                </c:pt>
                <c:pt idx="21">
                  <c:v>8.2339568264842344E-2</c:v>
                </c:pt>
                <c:pt idx="22">
                  <c:v>8.3858655614586719E-2</c:v>
                </c:pt>
                <c:pt idx="23">
                  <c:v>8.6798936452136877E-2</c:v>
                </c:pt>
                <c:pt idx="24">
                  <c:v>8.9862831066709559E-2</c:v>
                </c:pt>
                <c:pt idx="25">
                  <c:v>9.4036318352365367E-2</c:v>
                </c:pt>
                <c:pt idx="26">
                  <c:v>9.4577636905359141E-2</c:v>
                </c:pt>
                <c:pt idx="27">
                  <c:v>9.9549402201389192E-2</c:v>
                </c:pt>
                <c:pt idx="28">
                  <c:v>0.10125683239288896</c:v>
                </c:pt>
                <c:pt idx="29">
                  <c:v>0.10583754113713084</c:v>
                </c:pt>
                <c:pt idx="30">
                  <c:v>0.10764865495018883</c:v>
                </c:pt>
                <c:pt idx="31">
                  <c:v>0.10659502981597047</c:v>
                </c:pt>
                <c:pt idx="32">
                  <c:v>0.11036564103059532</c:v>
                </c:pt>
                <c:pt idx="33">
                  <c:v>0.11542535664343068</c:v>
                </c:pt>
                <c:pt idx="34">
                  <c:v>0.12263786082207939</c:v>
                </c:pt>
                <c:pt idx="35">
                  <c:v>0.1283816924050375</c:v>
                </c:pt>
                <c:pt idx="36">
                  <c:v>0.13111731187091169</c:v>
                </c:pt>
                <c:pt idx="37">
                  <c:v>0.13084242447647954</c:v>
                </c:pt>
                <c:pt idx="38">
                  <c:v>0.13138929897549734</c:v>
                </c:pt>
                <c:pt idx="39">
                  <c:v>0.13197442236849966</c:v>
                </c:pt>
                <c:pt idx="40">
                  <c:v>0.1302860547753919</c:v>
                </c:pt>
                <c:pt idx="41">
                  <c:v>0.12933138560697921</c:v>
                </c:pt>
                <c:pt idx="42">
                  <c:v>0.12698598811483353</c:v>
                </c:pt>
                <c:pt idx="43">
                  <c:v>0.13392595960106246</c:v>
                </c:pt>
                <c:pt idx="44">
                  <c:v>0.13507724854223668</c:v>
                </c:pt>
                <c:pt idx="45">
                  <c:v>0.13631973179515788</c:v>
                </c:pt>
                <c:pt idx="46">
                  <c:v>0.13747396187065375</c:v>
                </c:pt>
                <c:pt idx="47">
                  <c:v>0.13876899113713925</c:v>
                </c:pt>
                <c:pt idx="48">
                  <c:v>0.14002271120247389</c:v>
                </c:pt>
                <c:pt idx="49">
                  <c:v>0.14138369372993531</c:v>
                </c:pt>
                <c:pt idx="50">
                  <c:v>0.14266987772170014</c:v>
                </c:pt>
                <c:pt idx="51">
                  <c:v>0.14394776003772836</c:v>
                </c:pt>
                <c:pt idx="52">
                  <c:v>0.14528545844029872</c:v>
                </c:pt>
                <c:pt idx="53">
                  <c:v>0.1465862149205639</c:v>
                </c:pt>
                <c:pt idx="54">
                  <c:v>0.147841802583069</c:v>
                </c:pt>
                <c:pt idx="55">
                  <c:v>0.14905089151854756</c:v>
                </c:pt>
                <c:pt idx="56">
                  <c:v>0.15013461911638992</c:v>
                </c:pt>
                <c:pt idx="57">
                  <c:v>0.15119158621156381</c:v>
                </c:pt>
                <c:pt idx="58">
                  <c:v>0.15215790010605357</c:v>
                </c:pt>
                <c:pt idx="59">
                  <c:v>0.15297374619905524</c:v>
                </c:pt>
                <c:pt idx="60">
                  <c:v>0.15367381616350251</c:v>
                </c:pt>
                <c:pt idx="61">
                  <c:v>0.15412451469040755</c:v>
                </c:pt>
                <c:pt idx="62">
                  <c:v>0.1542807913899038</c:v>
                </c:pt>
                <c:pt idx="63">
                  <c:v>0.15427118735648127</c:v>
                </c:pt>
                <c:pt idx="64">
                  <c:v>0.15386563776354856</c:v>
                </c:pt>
                <c:pt idx="65">
                  <c:v>0.15310151040184339</c:v>
                </c:pt>
                <c:pt idx="66">
                  <c:v>0.15201023449647333</c:v>
                </c:pt>
                <c:pt idx="67">
                  <c:v>0.15034632026582218</c:v>
                </c:pt>
                <c:pt idx="68">
                  <c:v>0.14832252695157377</c:v>
                </c:pt>
              </c:numCache>
            </c:numRef>
          </c:val>
          <c:smooth val="0"/>
          <c:extLst>
            <c:ext xmlns:c16="http://schemas.microsoft.com/office/drawing/2014/chart" uri="{C3380CC4-5D6E-409C-BE32-E72D297353CC}">
              <c16:uniqueId val="{00000005-658A-4918-B232-1363B7F15A3B}"/>
            </c:ext>
          </c:extLst>
        </c:ser>
        <c:dLbls>
          <c:showLegendKey val="0"/>
          <c:showVal val="0"/>
          <c:showCatName val="0"/>
          <c:showSerName val="0"/>
          <c:showPercent val="0"/>
          <c:showBubbleSize val="0"/>
        </c:dLbls>
        <c:smooth val="0"/>
        <c:axId val="81025712"/>
        <c:axId val="81035312"/>
        <c:extLst>
          <c:ext xmlns:c15="http://schemas.microsoft.com/office/drawing/2012/chart" uri="{02D57815-91ED-43cb-92C2-25804820EDAC}">
            <c15:filteredLineSeries>
              <c15:ser>
                <c:idx val="14"/>
                <c:order val="3"/>
                <c:tx>
                  <c:strRef>
                    <c:extLst>
                      <c:ext uri="{02D57815-91ED-43cb-92C2-25804820EDAC}">
                        <c15:formulaRef>
                          <c15:sqref>'Plaatjes VHD'!$V$6</c15:sqref>
                        </c15:formulaRef>
                      </c:ext>
                    </c:extLst>
                    <c:strCache>
                      <c:ptCount val="1"/>
                      <c:pt idx="0">
                        <c:v>118,9% - 10j</c:v>
                      </c:pt>
                    </c:strCache>
                  </c:strRef>
                </c:tx>
                <c:spPr>
                  <a:ln w="22225" cap="rnd">
                    <a:solidFill>
                      <a:schemeClr val="accent5"/>
                    </a:solidFill>
                    <a:round/>
                  </a:ln>
                  <a:effectLst/>
                </c:spPr>
                <c:marker>
                  <c:symbol val="none"/>
                </c:marker>
                <c:val>
                  <c:numRef>
                    <c:extLst>
                      <c:ext uri="{02D57815-91ED-43cb-92C2-25804820EDAC}">
                        <c15:formulaRef>
                          <c15:sqref>'Plaatjes VHD'!$V$7:$V$75</c15:sqref>
                        </c15:formulaRef>
                      </c:ext>
                    </c:extLst>
                    <c:numCache>
                      <c:formatCode>0%</c:formatCode>
                      <c:ptCount val="69"/>
                      <c:pt idx="0">
                        <c:v>0.10005063911736815</c:v>
                      </c:pt>
                      <c:pt idx="1">
                        <c:v>9.9738951097179784E-2</c:v>
                      </c:pt>
                      <c:pt idx="2">
                        <c:v>9.7487666186953939E-2</c:v>
                      </c:pt>
                      <c:pt idx="3">
                        <c:v>9.5072022315634275E-2</c:v>
                      </c:pt>
                      <c:pt idx="4">
                        <c:v>9.2742516694460528E-2</c:v>
                      </c:pt>
                      <c:pt idx="5">
                        <c:v>9.0351570105407439E-2</c:v>
                      </c:pt>
                      <c:pt idx="6">
                        <c:v>8.7218721551378608E-2</c:v>
                      </c:pt>
                      <c:pt idx="7">
                        <c:v>8.5328475358361439E-2</c:v>
                      </c:pt>
                      <c:pt idx="8">
                        <c:v>8.431290358719834E-2</c:v>
                      </c:pt>
                      <c:pt idx="9">
                        <c:v>8.2115479824591678E-2</c:v>
                      </c:pt>
                      <c:pt idx="10">
                        <c:v>8.1683598664356399E-2</c:v>
                      </c:pt>
                      <c:pt idx="11">
                        <c:v>7.7351130101181678E-2</c:v>
                      </c:pt>
                      <c:pt idx="12">
                        <c:v>7.4442318036587005E-2</c:v>
                      </c:pt>
                      <c:pt idx="13">
                        <c:v>7.4463871677921845E-2</c:v>
                      </c:pt>
                      <c:pt idx="14">
                        <c:v>7.3132338705023503E-2</c:v>
                      </c:pt>
                      <c:pt idx="15">
                        <c:v>6.9349122851908251E-2</c:v>
                      </c:pt>
                      <c:pt idx="16">
                        <c:v>6.2296833541015506E-2</c:v>
                      </c:pt>
                      <c:pt idx="17">
                        <c:v>5.9399229133820786E-2</c:v>
                      </c:pt>
                      <c:pt idx="18">
                        <c:v>5.6088307086290201E-2</c:v>
                      </c:pt>
                      <c:pt idx="19">
                        <c:v>5.2777860320366188E-2</c:v>
                      </c:pt>
                      <c:pt idx="20">
                        <c:v>5.247695626893345E-2</c:v>
                      </c:pt>
                      <c:pt idx="21">
                        <c:v>4.7247044442552899E-2</c:v>
                      </c:pt>
                      <c:pt idx="22">
                        <c:v>4.7982482904390444E-2</c:v>
                      </c:pt>
                      <c:pt idx="23">
                        <c:v>4.7224390916900116E-2</c:v>
                      </c:pt>
                      <c:pt idx="24">
                        <c:v>4.628612302909596E-2</c:v>
                      </c:pt>
                      <c:pt idx="25">
                        <c:v>4.4427486111645376E-2</c:v>
                      </c:pt>
                      <c:pt idx="26">
                        <c:v>4.7782881616964756E-2</c:v>
                      </c:pt>
                      <c:pt idx="27">
                        <c:v>4.6179422823961813E-2</c:v>
                      </c:pt>
                      <c:pt idx="28">
                        <c:v>4.80383062289651E-2</c:v>
                      </c:pt>
                      <c:pt idx="29">
                        <c:v>4.8290343158207794E-2</c:v>
                      </c:pt>
                      <c:pt idx="30">
                        <c:v>4.9821364443711769E-2</c:v>
                      </c:pt>
                      <c:pt idx="31">
                        <c:v>4.7950085802381359E-2</c:v>
                      </c:pt>
                      <c:pt idx="32">
                        <c:v>4.9304585130042433E-2</c:v>
                      </c:pt>
                      <c:pt idx="33">
                        <c:v>5.1288595513320434E-2</c:v>
                      </c:pt>
                      <c:pt idx="34">
                        <c:v>5.2430404247653439E-2</c:v>
                      </c:pt>
                      <c:pt idx="35">
                        <c:v>5.4194767758932838E-2</c:v>
                      </c:pt>
                      <c:pt idx="36">
                        <c:v>5.5707684218374132E-2</c:v>
                      </c:pt>
                      <c:pt idx="37">
                        <c:v>5.8123983486786712E-2</c:v>
                      </c:pt>
                      <c:pt idx="38">
                        <c:v>5.9539495863043745E-2</c:v>
                      </c:pt>
                      <c:pt idx="39">
                        <c:v>6.0109291622244654E-2</c:v>
                      </c:pt>
                      <c:pt idx="40">
                        <c:v>6.0619308488621182E-2</c:v>
                      </c:pt>
                      <c:pt idx="41">
                        <c:v>5.8654164076715531E-2</c:v>
                      </c:pt>
                      <c:pt idx="42">
                        <c:v>5.5898818911006232E-2</c:v>
                      </c:pt>
                      <c:pt idx="43">
                        <c:v>4.9980164672484673E-2</c:v>
                      </c:pt>
                      <c:pt idx="44">
                        <c:v>5.0063286235726423E-2</c:v>
                      </c:pt>
                      <c:pt idx="45">
                        <c:v>5.0136460615841871E-2</c:v>
                      </c:pt>
                      <c:pt idx="46">
                        <c:v>5.0191148202203051E-2</c:v>
                      </c:pt>
                      <c:pt idx="47">
                        <c:v>5.0217933093470224E-2</c:v>
                      </c:pt>
                      <c:pt idx="48">
                        <c:v>5.0206287101482561E-2</c:v>
                      </c:pt>
                      <c:pt idx="49">
                        <c:v>5.0145459920852398E-2</c:v>
                      </c:pt>
                      <c:pt idx="50">
                        <c:v>5.0024617431865259E-2</c:v>
                      </c:pt>
                      <c:pt idx="51">
                        <c:v>4.9832199495593921E-2</c:v>
                      </c:pt>
                      <c:pt idx="52">
                        <c:v>4.9555911908094608E-2</c:v>
                      </c:pt>
                      <c:pt idx="53">
                        <c:v>4.9183751981465518E-2</c:v>
                      </c:pt>
                      <c:pt idx="54">
                        <c:v>4.8705028755523738E-2</c:v>
                      </c:pt>
                      <c:pt idx="55">
                        <c:v>4.8111150135950576E-2</c:v>
                      </c:pt>
                      <c:pt idx="56">
                        <c:v>4.7395999577819925E-2</c:v>
                      </c:pt>
                      <c:pt idx="57">
                        <c:v>4.655487414214754E-2</c:v>
                      </c:pt>
                      <c:pt idx="58">
                        <c:v>4.5585665821555654E-2</c:v>
                      </c:pt>
                      <c:pt idx="59">
                        <c:v>4.4489672436314187E-2</c:v>
                      </c:pt>
                      <c:pt idx="60">
                        <c:v>4.3273145284476344E-2</c:v>
                      </c:pt>
                      <c:pt idx="61">
                        <c:v>4.1947857913824604E-2</c:v>
                      </c:pt>
                      <c:pt idx="62">
                        <c:v>4.0530081674761131E-2</c:v>
                      </c:pt>
                      <c:pt idx="63">
                        <c:v>3.9034073113189294E-2</c:v>
                      </c:pt>
                      <c:pt idx="64">
                        <c:v>3.7474289288462748E-2</c:v>
                      </c:pt>
                      <c:pt idx="65">
                        <c:v>3.5866459175834642E-2</c:v>
                      </c:pt>
                      <c:pt idx="66">
                        <c:v>3.4222992539491015E-2</c:v>
                      </c:pt>
                      <c:pt idx="67">
                        <c:v>3.2556322228533885E-2</c:v>
                      </c:pt>
                      <c:pt idx="68">
                        <c:v>3.0892959392277541E-2</c:v>
                      </c:pt>
                    </c:numCache>
                  </c:numRef>
                </c:val>
                <c:smooth val="0"/>
                <c:extLst>
                  <c:ext xmlns:c16="http://schemas.microsoft.com/office/drawing/2014/chart" uri="{C3380CC4-5D6E-409C-BE32-E72D297353CC}">
                    <c16:uniqueId val="{0000000A-658A-4918-B232-1363B7F15A3B}"/>
                  </c:ext>
                </c:extLst>
              </c15:ser>
            </c15:filteredLineSeries>
            <c15:filteredLineSeries>
              <c15:ser>
                <c:idx val="10"/>
                <c:order val="7"/>
                <c:tx>
                  <c:strRef>
                    <c:extLst xmlns:c15="http://schemas.microsoft.com/office/drawing/2012/chart">
                      <c:ext xmlns:c15="http://schemas.microsoft.com/office/drawing/2012/chart" uri="{02D57815-91ED-43cb-92C2-25804820EDAC}">
                        <c15:formulaRef>
                          <c15:sqref>'Plaatjes VHD'!$P$6</c15:sqref>
                        </c15:formulaRef>
                      </c:ext>
                    </c:extLst>
                    <c:strCache>
                      <c:ptCount val="1"/>
                      <c:pt idx="0">
                        <c:v>127,3% - 1j</c:v>
                      </c:pt>
                    </c:strCache>
                  </c:strRef>
                </c:tx>
                <c:spPr>
                  <a:ln w="28575" cap="rnd">
                    <a:solidFill>
                      <a:schemeClr val="accent4"/>
                    </a:solidFill>
                    <a:prstDash val="sysDot"/>
                    <a:round/>
                  </a:ln>
                  <a:effectLst/>
                </c:spPr>
                <c:marker>
                  <c:symbol val="none"/>
                </c:marker>
                <c:val>
                  <c:numRef>
                    <c:extLst xmlns:c15="http://schemas.microsoft.com/office/drawing/2012/chart">
                      <c:ext xmlns:c15="http://schemas.microsoft.com/office/drawing/2012/chart" uri="{02D57815-91ED-43cb-92C2-25804820EDAC}">
                        <c15:formulaRef>
                          <c15:sqref>'Plaatjes VHD'!$P$7:$P$75</c15:sqref>
                        </c15:formulaRef>
                      </c:ext>
                    </c:extLst>
                    <c:numCache>
                      <c:formatCode>0%</c:formatCode>
                      <c:ptCount val="69"/>
                      <c:pt idx="0">
                        <c:v>9.3115069130493264E-2</c:v>
                      </c:pt>
                      <c:pt idx="1">
                        <c:v>9.2355152021710726E-2</c:v>
                      </c:pt>
                      <c:pt idx="2">
                        <c:v>8.9814656875920579E-2</c:v>
                      </c:pt>
                      <c:pt idx="3">
                        <c:v>8.7092660291917035E-2</c:v>
                      </c:pt>
                      <c:pt idx="4">
                        <c:v>8.4426395350747738E-2</c:v>
                      </c:pt>
                      <c:pt idx="5">
                        <c:v>8.1709613067986492E-2</c:v>
                      </c:pt>
                      <c:pt idx="6">
                        <c:v>7.7880520914158605E-2</c:v>
                      </c:pt>
                      <c:pt idx="7">
                        <c:v>7.561969225505849E-2</c:v>
                      </c:pt>
                      <c:pt idx="8">
                        <c:v>7.4268401112669608E-2</c:v>
                      </c:pt>
                      <c:pt idx="9">
                        <c:v>7.1802155789182157E-2</c:v>
                      </c:pt>
                      <c:pt idx="10">
                        <c:v>7.108196318587548E-2</c:v>
                      </c:pt>
                      <c:pt idx="11">
                        <c:v>6.5997453732023106E-2</c:v>
                      </c:pt>
                      <c:pt idx="12">
                        <c:v>6.2838802058610449E-2</c:v>
                      </c:pt>
                      <c:pt idx="13">
                        <c:v>6.2489531609422777E-2</c:v>
                      </c:pt>
                      <c:pt idx="14">
                        <c:v>6.0914610712256179E-2</c:v>
                      </c:pt>
                      <c:pt idx="15">
                        <c:v>5.7063567104671142E-2</c:v>
                      </c:pt>
                      <c:pt idx="16">
                        <c:v>4.9056992963003365E-2</c:v>
                      </c:pt>
                      <c:pt idx="17">
                        <c:v>4.6029838308001003E-2</c:v>
                      </c:pt>
                      <c:pt idx="18">
                        <c:v>4.2685937341992886E-2</c:v>
                      </c:pt>
                      <c:pt idx="19">
                        <c:v>3.9391169605055731E-2</c:v>
                      </c:pt>
                      <c:pt idx="20">
                        <c:v>3.8880640983324999E-2</c:v>
                      </c:pt>
                      <c:pt idx="21">
                        <c:v>3.2598736968627695E-2</c:v>
                      </c:pt>
                      <c:pt idx="22">
                        <c:v>3.3090914576319963E-2</c:v>
                      </c:pt>
                      <c:pt idx="23">
                        <c:v>3.2332088573338913E-2</c:v>
                      </c:pt>
                      <c:pt idx="24">
                        <c:v>3.1477214846389545E-2</c:v>
                      </c:pt>
                      <c:pt idx="25">
                        <c:v>2.9935290274375026E-2</c:v>
                      </c:pt>
                      <c:pt idx="26">
                        <c:v>3.2802061420793449E-2</c:v>
                      </c:pt>
                      <c:pt idx="27">
                        <c:v>3.1713757246055518E-2</c:v>
                      </c:pt>
                      <c:pt idx="28">
                        <c:v>3.3450435050205618E-2</c:v>
                      </c:pt>
                      <c:pt idx="29">
                        <c:v>3.417431612437738E-2</c:v>
                      </c:pt>
                      <c:pt idx="30">
                        <c:v>3.578625199610419E-2</c:v>
                      </c:pt>
                      <c:pt idx="31">
                        <c:v>3.3992260347645353E-2</c:v>
                      </c:pt>
                      <c:pt idx="32">
                        <c:v>3.5879527309398584E-2</c:v>
                      </c:pt>
                      <c:pt idx="33">
                        <c:v>3.8589377958543447E-2</c:v>
                      </c:pt>
                      <c:pt idx="34">
                        <c:v>4.1079043284999006E-2</c:v>
                      </c:pt>
                      <c:pt idx="35">
                        <c:v>4.5068235251288113E-2</c:v>
                      </c:pt>
                      <c:pt idx="36">
                        <c:v>4.9611406877186015E-2</c:v>
                      </c:pt>
                      <c:pt idx="37">
                        <c:v>5.5544660264783108E-2</c:v>
                      </c:pt>
                      <c:pt idx="38">
                        <c:v>6.2193277030807903E-2</c:v>
                      </c:pt>
                      <c:pt idx="39">
                        <c:v>6.9672461987652645E-2</c:v>
                      </c:pt>
                      <c:pt idx="40">
                        <c:v>7.7897661751147096E-2</c:v>
                      </c:pt>
                      <c:pt idx="41">
                        <c:v>8.6156802703376556E-2</c:v>
                      </c:pt>
                      <c:pt idx="42">
                        <c:v>9.4777768379750493E-2</c:v>
                      </c:pt>
                      <c:pt idx="43">
                        <c:v>0.10174359977357916</c:v>
                      </c:pt>
                      <c:pt idx="44">
                        <c:v>0.10394295175565094</c:v>
                      </c:pt>
                      <c:pt idx="45">
                        <c:v>0.10628418633952852</c:v>
                      </c:pt>
                      <c:pt idx="46">
                        <c:v>0.10876855735074931</c:v>
                      </c:pt>
                      <c:pt idx="47">
                        <c:v>0.11139770699252005</c:v>
                      </c:pt>
                      <c:pt idx="48">
                        <c:v>0.11417228534595836</c:v>
                      </c:pt>
                      <c:pt idx="49">
                        <c:v>0.11708982314394256</c:v>
                      </c:pt>
                      <c:pt idx="50">
                        <c:v>0.12014613594266454</c:v>
                      </c:pt>
                      <c:pt idx="51">
                        <c:v>0.12333535839421028</c:v>
                      </c:pt>
                      <c:pt idx="52">
                        <c:v>0.12664957393014054</c:v>
                      </c:pt>
                      <c:pt idx="53">
                        <c:v>0.13007820683351046</c:v>
                      </c:pt>
                      <c:pt idx="54">
                        <c:v>0.13360809295061871</c:v>
                      </c:pt>
                      <c:pt idx="55">
                        <c:v>0.13722339750667523</c:v>
                      </c:pt>
                      <c:pt idx="56">
                        <c:v>0.14090523589342463</c:v>
                      </c:pt>
                      <c:pt idx="57">
                        <c:v>0.14463576382212606</c:v>
                      </c:pt>
                      <c:pt idx="58">
                        <c:v>0.1483909444624345</c:v>
                      </c:pt>
                      <c:pt idx="59">
                        <c:v>0.15214410852231786</c:v>
                      </c:pt>
                      <c:pt idx="60">
                        <c:v>0.15586611671028128</c:v>
                      </c:pt>
                      <c:pt idx="61">
                        <c:v>0.15952407660939527</c:v>
                      </c:pt>
                      <c:pt idx="62">
                        <c:v>0.16309025771958718</c:v>
                      </c:pt>
                      <c:pt idx="63">
                        <c:v>0.16654266551079089</c:v>
                      </c:pt>
                      <c:pt idx="64">
                        <c:v>0.16986513100766421</c:v>
                      </c:pt>
                      <c:pt idx="65">
                        <c:v>0.17303704073802284</c:v>
                      </c:pt>
                      <c:pt idx="66">
                        <c:v>0.17604739689150728</c:v>
                      </c:pt>
                      <c:pt idx="67">
                        <c:v>0.1788746285212599</c:v>
                      </c:pt>
                      <c:pt idx="68">
                        <c:v>0.18149841506093845</c:v>
                      </c:pt>
                    </c:numCache>
                  </c:numRef>
                </c:val>
                <c:smooth val="0"/>
                <c:extLst xmlns:c15="http://schemas.microsoft.com/office/drawing/2012/chart">
                  <c:ext xmlns:c16="http://schemas.microsoft.com/office/drawing/2014/chart" uri="{C3380CC4-5D6E-409C-BE32-E72D297353CC}">
                    <c16:uniqueId val="{0000000B-658A-4918-B232-1363B7F15A3B}"/>
                  </c:ext>
                </c:extLst>
              </c15:ser>
            </c15:filteredLineSeries>
            <c15:filteredLineSeries>
              <c15:ser>
                <c:idx val="11"/>
                <c:order val="8"/>
                <c:tx>
                  <c:strRef>
                    <c:extLst xmlns:c15="http://schemas.microsoft.com/office/drawing/2012/chart">
                      <c:ext xmlns:c15="http://schemas.microsoft.com/office/drawing/2012/chart" uri="{02D57815-91ED-43cb-92C2-25804820EDAC}">
                        <c15:formulaRef>
                          <c15:sqref>'Plaatjes VHD'!$Q$6</c15:sqref>
                        </c15:formulaRef>
                      </c:ext>
                    </c:extLst>
                    <c:strCache>
                      <c:ptCount val="1"/>
                      <c:pt idx="0">
                        <c:v>106% - 1j</c:v>
                      </c:pt>
                    </c:strCache>
                  </c:strRef>
                </c:tx>
                <c:spPr>
                  <a:ln w="28575" cap="rnd">
                    <a:solidFill>
                      <a:schemeClr val="accent1"/>
                    </a:solidFill>
                    <a:prstDash val="sysDot"/>
                    <a:round/>
                  </a:ln>
                  <a:effectLst/>
                </c:spPr>
                <c:marker>
                  <c:symbol val="none"/>
                </c:marker>
                <c:val>
                  <c:numRef>
                    <c:extLst xmlns:c15="http://schemas.microsoft.com/office/drawing/2012/chart">
                      <c:ext xmlns:c15="http://schemas.microsoft.com/office/drawing/2012/chart" uri="{02D57815-91ED-43cb-92C2-25804820EDAC}">
                        <c15:formulaRef>
                          <c15:sqref>'Plaatjes VHD'!$Q$7:$Q$75</c15:sqref>
                        </c15:formulaRef>
                      </c:ext>
                    </c:extLst>
                    <c:numCache>
                      <c:formatCode>0%</c:formatCode>
                      <c:ptCount val="69"/>
                      <c:pt idx="0">
                        <c:v>0.11197594685707878</c:v>
                      </c:pt>
                      <c:pt idx="1">
                        <c:v>0.11270351589830903</c:v>
                      </c:pt>
                      <c:pt idx="2">
                        <c:v>0.11038531811192909</c:v>
                      </c:pt>
                      <c:pt idx="3">
                        <c:v>0.10798111753977525</c:v>
                      </c:pt>
                      <c:pt idx="4">
                        <c:v>0.10586425581513086</c:v>
                      </c:pt>
                      <c:pt idx="5">
                        <c:v>0.10382265697835427</c:v>
                      </c:pt>
                      <c:pt idx="6">
                        <c:v>0.10155636038892349</c:v>
                      </c:pt>
                      <c:pt idx="7">
                        <c:v>9.9885743234961452E-2</c:v>
                      </c:pt>
                      <c:pt idx="8">
                        <c:v>9.8951231769165177E-2</c:v>
                      </c:pt>
                      <c:pt idx="9">
                        <c:v>9.6373973464390195E-2</c:v>
                      </c:pt>
                      <c:pt idx="10">
                        <c:v>9.5880759753582706E-2</c:v>
                      </c:pt>
                      <c:pt idx="11">
                        <c:v>9.1518748843654227E-2</c:v>
                      </c:pt>
                      <c:pt idx="12">
                        <c:v>8.7673800187379941E-2</c:v>
                      </c:pt>
                      <c:pt idx="13">
                        <c:v>8.8357020604348649E-2</c:v>
                      </c:pt>
                      <c:pt idx="14">
                        <c:v>8.610373298892085E-2</c:v>
                      </c:pt>
                      <c:pt idx="15">
                        <c:v>7.9672064695447659E-2</c:v>
                      </c:pt>
                      <c:pt idx="16">
                        <c:v>7.1462013570416205E-2</c:v>
                      </c:pt>
                      <c:pt idx="17">
                        <c:v>6.6852068692370925E-2</c:v>
                      </c:pt>
                      <c:pt idx="18">
                        <c:v>6.0387435808229362E-2</c:v>
                      </c:pt>
                      <c:pt idx="19">
                        <c:v>5.354474723496544E-2</c:v>
                      </c:pt>
                      <c:pt idx="20">
                        <c:v>5.2561815861119632E-2</c:v>
                      </c:pt>
                      <c:pt idx="21">
                        <c:v>4.6638226093101087E-2</c:v>
                      </c:pt>
                      <c:pt idx="22">
                        <c:v>4.7604062692161775E-2</c:v>
                      </c:pt>
                      <c:pt idx="23">
                        <c:v>4.5217932265556149E-2</c:v>
                      </c:pt>
                      <c:pt idx="24">
                        <c:v>4.231943066426036E-2</c:v>
                      </c:pt>
                      <c:pt idx="25">
                        <c:v>3.7042009867762404E-2</c:v>
                      </c:pt>
                      <c:pt idx="26">
                        <c:v>4.2762255022444462E-2</c:v>
                      </c:pt>
                      <c:pt idx="27">
                        <c:v>3.7225104628628713E-2</c:v>
                      </c:pt>
                      <c:pt idx="28">
                        <c:v>3.9628913851626035E-2</c:v>
                      </c:pt>
                      <c:pt idx="29">
                        <c:v>3.7065415302738325E-2</c:v>
                      </c:pt>
                      <c:pt idx="30">
                        <c:v>3.8367153036090507E-2</c:v>
                      </c:pt>
                      <c:pt idx="31">
                        <c:v>3.3219075368139284E-2</c:v>
                      </c:pt>
                      <c:pt idx="32">
                        <c:v>3.2170068029335419E-2</c:v>
                      </c:pt>
                      <c:pt idx="33">
                        <c:v>3.0957379432118182E-2</c:v>
                      </c:pt>
                      <c:pt idx="34">
                        <c:v>2.6337919086410255E-2</c:v>
                      </c:pt>
                      <c:pt idx="35">
                        <c:v>2.3374415931365911E-2</c:v>
                      </c:pt>
                      <c:pt idx="36">
                        <c:v>2.1775584496260714E-2</c:v>
                      </c:pt>
                      <c:pt idx="37">
                        <c:v>2.3639737992574572E-2</c:v>
                      </c:pt>
                      <c:pt idx="38">
                        <c:v>2.2918329967264617E-2</c:v>
                      </c:pt>
                      <c:pt idx="39">
                        <c:v>2.0788851510413986E-2</c:v>
                      </c:pt>
                      <c:pt idx="40">
                        <c:v>2.0379622279477205E-2</c:v>
                      </c:pt>
                      <c:pt idx="41">
                        <c:v>1.6087828982394803E-2</c:v>
                      </c:pt>
                      <c:pt idx="42">
                        <c:v>1.2476885725729581E-2</c:v>
                      </c:pt>
                      <c:pt idx="43">
                        <c:v>6.3016039470218388E-3</c:v>
                      </c:pt>
                      <c:pt idx="44">
                        <c:v>6.2442796870052497E-3</c:v>
                      </c:pt>
                      <c:pt idx="45">
                        <c:v>6.2001328627112606E-3</c:v>
                      </c:pt>
                      <c:pt idx="46">
                        <c:v>6.1681642835005324E-3</c:v>
                      </c:pt>
                      <c:pt idx="47">
                        <c:v>6.1476679515990451E-3</c:v>
                      </c:pt>
                      <c:pt idx="48">
                        <c:v>6.1379348763801467E-3</c:v>
                      </c:pt>
                      <c:pt idx="49">
                        <c:v>6.1383572882096615E-3</c:v>
                      </c:pt>
                      <c:pt idx="50">
                        <c:v>6.1485749895267006E-3</c:v>
                      </c:pt>
                      <c:pt idx="51">
                        <c:v>6.1681857673299145E-3</c:v>
                      </c:pt>
                      <c:pt idx="52">
                        <c:v>6.1964688852635952E-3</c:v>
                      </c:pt>
                      <c:pt idx="53">
                        <c:v>6.2323341340191352E-3</c:v>
                      </c:pt>
                      <c:pt idx="54">
                        <c:v>6.2743760964183437E-3</c:v>
                      </c:pt>
                      <c:pt idx="55">
                        <c:v>6.3210030271023676E-3</c:v>
                      </c:pt>
                      <c:pt idx="56">
                        <c:v>6.370315262970383E-3</c:v>
                      </c:pt>
                      <c:pt idx="57">
                        <c:v>6.4197285892200195E-3</c:v>
                      </c:pt>
                      <c:pt idx="58">
                        <c:v>6.4653772462575088E-3</c:v>
                      </c:pt>
                      <c:pt idx="59">
                        <c:v>6.5030710287112825E-3</c:v>
                      </c:pt>
                      <c:pt idx="60">
                        <c:v>6.5286766029497567E-3</c:v>
                      </c:pt>
                      <c:pt idx="61">
                        <c:v>6.5379521193349444E-3</c:v>
                      </c:pt>
                      <c:pt idx="62">
                        <c:v>6.5287234654665127E-3</c:v>
                      </c:pt>
                      <c:pt idx="63">
                        <c:v>6.4977874182057249E-3</c:v>
                      </c:pt>
                      <c:pt idx="64">
                        <c:v>6.4426461259876611E-3</c:v>
                      </c:pt>
                      <c:pt idx="65">
                        <c:v>6.3598417380643646E-3</c:v>
                      </c:pt>
                      <c:pt idx="66">
                        <c:v>6.2466494541837392E-3</c:v>
                      </c:pt>
                      <c:pt idx="67">
                        <c:v>6.0965537970956163E-3</c:v>
                      </c:pt>
                      <c:pt idx="68">
                        <c:v>5.9118688430934707E-3</c:v>
                      </c:pt>
                    </c:numCache>
                  </c:numRef>
                </c:val>
                <c:smooth val="0"/>
                <c:extLst xmlns:c15="http://schemas.microsoft.com/office/drawing/2012/chart">
                  <c:ext xmlns:c16="http://schemas.microsoft.com/office/drawing/2014/chart" uri="{C3380CC4-5D6E-409C-BE32-E72D297353CC}">
                    <c16:uniqueId val="{0000000C-658A-4918-B232-1363B7F15A3B}"/>
                  </c:ext>
                </c:extLst>
              </c15:ser>
            </c15:filteredLineSeries>
            <c15:filteredLineSeries>
              <c15:ser>
                <c:idx val="12"/>
                <c:order val="9"/>
                <c:tx>
                  <c:strRef>
                    <c:extLst xmlns:c15="http://schemas.microsoft.com/office/drawing/2012/chart">
                      <c:ext xmlns:c15="http://schemas.microsoft.com/office/drawing/2012/chart" uri="{02D57815-91ED-43cb-92C2-25804820EDAC}">
                        <c15:formulaRef>
                          <c15:sqref>'Plaatjes VHD'!$R$6</c15:sqref>
                        </c15:formulaRef>
                      </c:ext>
                    </c:extLst>
                    <c:strCache>
                      <c:ptCount val="1"/>
                      <c:pt idx="0">
                        <c:v>150% - 1j</c:v>
                      </c:pt>
                    </c:strCache>
                  </c:strRef>
                </c:tx>
                <c:spPr>
                  <a:ln w="28575" cap="rnd">
                    <a:solidFill>
                      <a:schemeClr val="accent3"/>
                    </a:solidFill>
                    <a:prstDash val="sysDot"/>
                    <a:round/>
                  </a:ln>
                  <a:effectLst/>
                </c:spPr>
                <c:marker>
                  <c:symbol val="none"/>
                </c:marker>
                <c:val>
                  <c:numRef>
                    <c:extLst xmlns:c15="http://schemas.microsoft.com/office/drawing/2012/chart">
                      <c:ext xmlns:c15="http://schemas.microsoft.com/office/drawing/2012/chart" uri="{02D57815-91ED-43cb-92C2-25804820EDAC}">
                        <c15:formulaRef>
                          <c15:sqref>'Plaatjes VHD'!$R$7:$R$75</c15:sqref>
                        </c15:formulaRef>
                      </c:ext>
                    </c:extLst>
                    <c:numCache>
                      <c:formatCode>0%</c:formatCode>
                      <c:ptCount val="69"/>
                      <c:pt idx="0">
                        <c:v>7.6587869152686838E-2</c:v>
                      </c:pt>
                      <c:pt idx="1">
                        <c:v>7.5160991489441636E-2</c:v>
                      </c:pt>
                      <c:pt idx="2">
                        <c:v>7.4227532649885714E-2</c:v>
                      </c:pt>
                      <c:pt idx="3">
                        <c:v>7.2997997670905077E-2</c:v>
                      </c:pt>
                      <c:pt idx="4">
                        <c:v>7.1385311274838908E-2</c:v>
                      </c:pt>
                      <c:pt idx="5">
                        <c:v>6.9531992433944007E-2</c:v>
                      </c:pt>
                      <c:pt idx="6">
                        <c:v>6.4974363435246124E-2</c:v>
                      </c:pt>
                      <c:pt idx="7">
                        <c:v>6.3701450719146457E-2</c:v>
                      </c:pt>
                      <c:pt idx="8">
                        <c:v>6.3567030622146775E-2</c:v>
                      </c:pt>
                      <c:pt idx="9">
                        <c:v>6.304887101918466E-2</c:v>
                      </c:pt>
                      <c:pt idx="10">
                        <c:v>6.3793723337722763E-2</c:v>
                      </c:pt>
                      <c:pt idx="11">
                        <c:v>5.9046328960856778E-2</c:v>
                      </c:pt>
                      <c:pt idx="12">
                        <c:v>5.8586681906830307E-2</c:v>
                      </c:pt>
                      <c:pt idx="13">
                        <c:v>5.8625783562872791E-2</c:v>
                      </c:pt>
                      <c:pt idx="14">
                        <c:v>5.9823114036047287E-2</c:v>
                      </c:pt>
                      <c:pt idx="15">
                        <c:v>6.1158218153980815E-2</c:v>
                      </c:pt>
                      <c:pt idx="16">
                        <c:v>5.4092234435367426E-2</c:v>
                      </c:pt>
                      <c:pt idx="17">
                        <c:v>5.4264153508190527E-2</c:v>
                      </c:pt>
                      <c:pt idx="18">
                        <c:v>5.5567341433558459E-2</c:v>
                      </c:pt>
                      <c:pt idx="19">
                        <c:v>5.7067462394140955E-2</c:v>
                      </c:pt>
                      <c:pt idx="20">
                        <c:v>5.8205470620615096E-2</c:v>
                      </c:pt>
                      <c:pt idx="21">
                        <c:v>5.0368222517249372E-2</c:v>
                      </c:pt>
                      <c:pt idx="22">
                        <c:v>5.1441199641787172E-2</c:v>
                      </c:pt>
                      <c:pt idx="23">
                        <c:v>5.2813389668024069E-2</c:v>
                      </c:pt>
                      <c:pt idx="24">
                        <c:v>5.4251597770317517E-2</c:v>
                      </c:pt>
                      <c:pt idx="25">
                        <c:v>5.6060958202121869E-2</c:v>
                      </c:pt>
                      <c:pt idx="26">
                        <c:v>5.7550572883755091E-2</c:v>
                      </c:pt>
                      <c:pt idx="27">
                        <c:v>6.0084522113240779E-2</c:v>
                      </c:pt>
                      <c:pt idx="28">
                        <c:v>6.1839316652611998E-2</c:v>
                      </c:pt>
                      <c:pt idx="29">
                        <c:v>6.4901718617437321E-2</c:v>
                      </c:pt>
                      <c:pt idx="30">
                        <c:v>6.6670801346935482E-2</c:v>
                      </c:pt>
                      <c:pt idx="31">
                        <c:v>6.4084534858593445E-2</c:v>
                      </c:pt>
                      <c:pt idx="32">
                        <c:v>6.7118959655921406E-2</c:v>
                      </c:pt>
                      <c:pt idx="33">
                        <c:v>7.1257323214990009E-2</c:v>
                      </c:pt>
                      <c:pt idx="34">
                        <c:v>7.6681535697669556E-2</c:v>
                      </c:pt>
                      <c:pt idx="35">
                        <c:v>8.315936954544334E-2</c:v>
                      </c:pt>
                      <c:pt idx="36">
                        <c:v>8.9460085811595036E-2</c:v>
                      </c:pt>
                      <c:pt idx="37">
                        <c:v>9.5722583365342895E-2</c:v>
                      </c:pt>
                      <c:pt idx="38">
                        <c:v>0.10454313541537641</c:v>
                      </c:pt>
                      <c:pt idx="39">
                        <c:v>0.1157381616019898</c:v>
                      </c:pt>
                      <c:pt idx="40">
                        <c:v>0.12745691657528635</c:v>
                      </c:pt>
                      <c:pt idx="41">
                        <c:v>0.14272254710071441</c:v>
                      </c:pt>
                      <c:pt idx="42">
                        <c:v>0.15969934118558726</c:v>
                      </c:pt>
                      <c:pt idx="43">
                        <c:v>0.17831488214315905</c:v>
                      </c:pt>
                      <c:pt idx="44">
                        <c:v>0.18164706804252906</c:v>
                      </c:pt>
                      <c:pt idx="45">
                        <c:v>0.18520272084717626</c:v>
                      </c:pt>
                      <c:pt idx="46">
                        <c:v>0.18898973442229927</c:v>
                      </c:pt>
                      <c:pt idx="47">
                        <c:v>0.19301781770652338</c:v>
                      </c:pt>
                      <c:pt idx="48">
                        <c:v>0.19729701780309128</c:v>
                      </c:pt>
                      <c:pt idx="49">
                        <c:v>0.201833279782625</c:v>
                      </c:pt>
                      <c:pt idx="50">
                        <c:v>0.20663031771611573</c:v>
                      </c:pt>
                      <c:pt idx="51">
                        <c:v>0.2116907288716019</c:v>
                      </c:pt>
                      <c:pt idx="52">
                        <c:v>0.21701550564131389</c:v>
                      </c:pt>
                      <c:pt idx="53">
                        <c:v>0.22260255150098707</c:v>
                      </c:pt>
                      <c:pt idx="54">
                        <c:v>0.22844654631950578</c:v>
                      </c:pt>
                      <c:pt idx="55">
                        <c:v>0.23453843504493554</c:v>
                      </c:pt>
                      <c:pt idx="56">
                        <c:v>0.24086479689541362</c:v>
                      </c:pt>
                      <c:pt idx="57">
                        <c:v>0.24741656094437325</c:v>
                      </c:pt>
                      <c:pt idx="58">
                        <c:v>0.25417454819400787</c:v>
                      </c:pt>
                      <c:pt idx="59">
                        <c:v>0.26111175341783288</c:v>
                      </c:pt>
                      <c:pt idx="60">
                        <c:v>0.26819228640967641</c:v>
                      </c:pt>
                      <c:pt idx="61">
                        <c:v>0.27536592753628009</c:v>
                      </c:pt>
                      <c:pt idx="62">
                        <c:v>0.28258443477977524</c:v>
                      </c:pt>
                      <c:pt idx="63">
                        <c:v>0.28981138116941918</c:v>
                      </c:pt>
                      <c:pt idx="64">
                        <c:v>0.29701832759051627</c:v>
                      </c:pt>
                      <c:pt idx="65">
                        <c:v>0.30416592234991513</c:v>
                      </c:pt>
                      <c:pt idx="66">
                        <c:v>0.31123662181161094</c:v>
                      </c:pt>
                      <c:pt idx="67">
                        <c:v>0.31818556589979097</c:v>
                      </c:pt>
                      <c:pt idx="68">
                        <c:v>0.32494114671812913</c:v>
                      </c:pt>
                    </c:numCache>
                  </c:numRef>
                </c:val>
                <c:smooth val="0"/>
                <c:extLst xmlns:c15="http://schemas.microsoft.com/office/drawing/2012/chart">
                  <c:ext xmlns:c16="http://schemas.microsoft.com/office/drawing/2014/chart" uri="{C3380CC4-5D6E-409C-BE32-E72D297353CC}">
                    <c16:uniqueId val="{0000000D-658A-4918-B232-1363B7F15A3B}"/>
                  </c:ext>
                </c:extLst>
              </c15:ser>
            </c15:filteredLineSeries>
            <c15:filteredLineSeries>
              <c15:ser>
                <c:idx val="13"/>
                <c:order val="10"/>
                <c:tx>
                  <c:strRef>
                    <c:extLst xmlns:c15="http://schemas.microsoft.com/office/drawing/2012/chart">
                      <c:ext xmlns:c15="http://schemas.microsoft.com/office/drawing/2012/chart" uri="{02D57815-91ED-43cb-92C2-25804820EDAC}">
                        <c15:formulaRef>
                          <c15:sqref>'Plaatjes VHD'!$U$6</c15:sqref>
                        </c15:formulaRef>
                      </c:ext>
                    </c:extLst>
                    <c:strCache>
                      <c:ptCount val="1"/>
                      <c:pt idx="0">
                        <c:v>118,9% - 1j</c:v>
                      </c:pt>
                    </c:strCache>
                  </c:strRef>
                </c:tx>
                <c:spPr>
                  <a:ln w="28575" cap="rnd">
                    <a:solidFill>
                      <a:schemeClr val="accent5"/>
                    </a:solidFill>
                    <a:prstDash val="sysDot"/>
                    <a:round/>
                  </a:ln>
                  <a:effectLst/>
                </c:spPr>
                <c:marker>
                  <c:symbol val="none"/>
                </c:marker>
                <c:val>
                  <c:numRef>
                    <c:extLst xmlns:c15="http://schemas.microsoft.com/office/drawing/2012/chart">
                      <c:ext xmlns:c15="http://schemas.microsoft.com/office/drawing/2012/chart" uri="{02D57815-91ED-43cb-92C2-25804820EDAC}">
                        <c15:formulaRef>
                          <c15:sqref>'Plaatjes VHD'!$U$7:$U$75</c15:sqref>
                        </c15:formulaRef>
                      </c:ext>
                    </c:extLst>
                    <c:numCache>
                      <c:formatCode>0%</c:formatCode>
                      <c:ptCount val="69"/>
                      <c:pt idx="0">
                        <c:v>0.10010364758389206</c:v>
                      </c:pt>
                      <c:pt idx="1">
                        <c:v>9.9795841906642285E-2</c:v>
                      </c:pt>
                      <c:pt idx="2">
                        <c:v>9.7164462779760485E-2</c:v>
                      </c:pt>
                      <c:pt idx="3">
                        <c:v>9.4393439719089617E-2</c:v>
                      </c:pt>
                      <c:pt idx="4">
                        <c:v>9.1791851576741273E-2</c:v>
                      </c:pt>
                      <c:pt idx="5">
                        <c:v>8.9158164650176633E-2</c:v>
                      </c:pt>
                      <c:pt idx="6">
                        <c:v>8.5817376087732433E-2</c:v>
                      </c:pt>
                      <c:pt idx="7">
                        <c:v>8.3606153585371851E-2</c:v>
                      </c:pt>
                      <c:pt idx="8">
                        <c:v>8.2215191766208839E-2</c:v>
                      </c:pt>
                      <c:pt idx="9">
                        <c:v>7.9500552944224256E-2</c:v>
                      </c:pt>
                      <c:pt idx="10">
                        <c:v>7.8661426164158138E-2</c:v>
                      </c:pt>
                      <c:pt idx="11">
                        <c:v>7.369624643722851E-2</c:v>
                      </c:pt>
                      <c:pt idx="12">
                        <c:v>7.0038854136583353E-2</c:v>
                      </c:pt>
                      <c:pt idx="13">
                        <c:v>6.9916079278088544E-2</c:v>
                      </c:pt>
                      <c:pt idx="14">
                        <c:v>6.7821246737951202E-2</c:v>
                      </c:pt>
                      <c:pt idx="15">
                        <c:v>6.2650290924713248E-2</c:v>
                      </c:pt>
                      <c:pt idx="16">
                        <c:v>5.4410903231157326E-2</c:v>
                      </c:pt>
                      <c:pt idx="17">
                        <c:v>5.0537327615641503E-2</c:v>
                      </c:pt>
                      <c:pt idx="18">
                        <c:v>4.5802376517034282E-2</c:v>
                      </c:pt>
                      <c:pt idx="19">
                        <c:v>4.1032645128028566E-2</c:v>
                      </c:pt>
                      <c:pt idx="20">
                        <c:v>4.0218491834697168E-2</c:v>
                      </c:pt>
                      <c:pt idx="21">
                        <c:v>3.4206611447276769E-2</c:v>
                      </c:pt>
                      <c:pt idx="22">
                        <c:v>3.4741548832142977E-2</c:v>
                      </c:pt>
                      <c:pt idx="23">
                        <c:v>3.3280270496974906E-2</c:v>
                      </c:pt>
                      <c:pt idx="24">
                        <c:v>3.1608081427044521E-2</c:v>
                      </c:pt>
                      <c:pt idx="25">
                        <c:v>2.8673432731275761E-2</c:v>
                      </c:pt>
                      <c:pt idx="26">
                        <c:v>3.2463374140251022E-2</c:v>
                      </c:pt>
                      <c:pt idx="27">
                        <c:v>2.9748373843478837E-2</c:v>
                      </c:pt>
                      <c:pt idx="28">
                        <c:v>3.1634719650965093E-2</c:v>
                      </c:pt>
                      <c:pt idx="29">
                        <c:v>3.1196393309842252E-2</c:v>
                      </c:pt>
                      <c:pt idx="30">
                        <c:v>3.2717675563239568E-2</c:v>
                      </c:pt>
                      <c:pt idx="31">
                        <c:v>3.0069657389294568E-2</c:v>
                      </c:pt>
                      <c:pt idx="32">
                        <c:v>3.1097138774081823E-2</c:v>
                      </c:pt>
                      <c:pt idx="33">
                        <c:v>3.267087799426549E-2</c:v>
                      </c:pt>
                      <c:pt idx="34">
                        <c:v>3.3005891357981487E-2</c:v>
                      </c:pt>
                      <c:pt idx="35">
                        <c:v>3.4924890845494216E-2</c:v>
                      </c:pt>
                      <c:pt idx="36">
                        <c:v>3.7692916339697957E-2</c:v>
                      </c:pt>
                      <c:pt idx="37">
                        <c:v>4.2533873276188183E-2</c:v>
                      </c:pt>
                      <c:pt idx="38">
                        <c:v>4.6949024136476392E-2</c:v>
                      </c:pt>
                      <c:pt idx="39">
                        <c:v>5.1349594438903523E-2</c:v>
                      </c:pt>
                      <c:pt idx="40">
                        <c:v>5.6735553148816731E-2</c:v>
                      </c:pt>
                      <c:pt idx="41">
                        <c:v>6.0589945931430966E-2</c:v>
                      </c:pt>
                      <c:pt idx="42">
                        <c:v>6.4720763938175163E-2</c:v>
                      </c:pt>
                      <c:pt idx="43">
                        <c:v>6.6740843897272972E-2</c:v>
                      </c:pt>
                      <c:pt idx="44">
                        <c:v>6.8166629634861531E-2</c:v>
                      </c:pt>
                      <c:pt idx="45">
                        <c:v>6.9686050654621301E-2</c:v>
                      </c:pt>
                      <c:pt idx="46">
                        <c:v>7.1298641599150114E-2</c:v>
                      </c:pt>
                      <c:pt idx="47">
                        <c:v>7.3004144524601911E-2</c:v>
                      </c:pt>
                      <c:pt idx="48">
                        <c:v>7.4801473958130638E-2</c:v>
                      </c:pt>
                      <c:pt idx="49">
                        <c:v>7.6687465645578268E-2</c:v>
                      </c:pt>
                      <c:pt idx="50">
                        <c:v>7.8657840760015141E-2</c:v>
                      </c:pt>
                      <c:pt idx="51">
                        <c:v>8.0707048922331381E-2</c:v>
                      </c:pt>
                      <c:pt idx="52">
                        <c:v>8.2827994969844054E-2</c:v>
                      </c:pt>
                      <c:pt idx="53">
                        <c:v>8.5011737267178145E-2</c:v>
                      </c:pt>
                      <c:pt idx="54">
                        <c:v>8.7247574555742169E-2</c:v>
                      </c:pt>
                      <c:pt idx="55">
                        <c:v>8.9523081191642317E-2</c:v>
                      </c:pt>
                      <c:pt idx="56">
                        <c:v>9.1823853884045681E-2</c:v>
                      </c:pt>
                      <c:pt idx="57">
                        <c:v>9.4135893371315449E-2</c:v>
                      </c:pt>
                      <c:pt idx="58">
                        <c:v>9.6441202089635691E-2</c:v>
                      </c:pt>
                      <c:pt idx="59">
                        <c:v>9.8720649341037747E-2</c:v>
                      </c:pt>
                      <c:pt idx="60">
                        <c:v>0.1009543495679448</c:v>
                      </c:pt>
                      <c:pt idx="61">
                        <c:v>0.10312094847636044</c:v>
                      </c:pt>
                      <c:pt idx="62">
                        <c:v>0.10520361844456727</c:v>
                      </c:pt>
                      <c:pt idx="63">
                        <c:v>0.10718879129334224</c:v>
                      </c:pt>
                      <c:pt idx="64">
                        <c:v>0.10906693905252984</c:v>
                      </c:pt>
                      <c:pt idx="65">
                        <c:v>0.11082582008082387</c:v>
                      </c:pt>
                      <c:pt idx="66">
                        <c:v>0.112459343853891</c:v>
                      </c:pt>
                      <c:pt idx="67">
                        <c:v>0.11395457372781825</c:v>
                      </c:pt>
                      <c:pt idx="68">
                        <c:v>0.11530398398655617</c:v>
                      </c:pt>
                    </c:numCache>
                  </c:numRef>
                </c:val>
                <c:smooth val="0"/>
                <c:extLst xmlns:c15="http://schemas.microsoft.com/office/drawing/2012/chart">
                  <c:ext xmlns:c16="http://schemas.microsoft.com/office/drawing/2014/chart" uri="{C3380CC4-5D6E-409C-BE32-E72D297353CC}">
                    <c16:uniqueId val="{0000000E-658A-4918-B232-1363B7F15A3B}"/>
                  </c:ext>
                </c:extLst>
              </c15:ser>
            </c15:filteredLineSeries>
            <c15:filteredLineSeries>
              <c15:ser>
                <c:idx val="3"/>
                <c:order val="11"/>
                <c:tx>
                  <c:strRef>
                    <c:extLst xmlns:c15="http://schemas.microsoft.com/office/drawing/2012/chart">
                      <c:ext xmlns:c15="http://schemas.microsoft.com/office/drawing/2012/chart" uri="{02D57815-91ED-43cb-92C2-25804820EDAC}">
                        <c15:formulaRef>
                          <c15:sqref>'Plaatjes VHD'!$C$6</c15:sqref>
                        </c15:formulaRef>
                      </c:ext>
                    </c:extLst>
                    <c:strCache>
                      <c:ptCount val="1"/>
                      <c:pt idx="0">
                        <c:v>Grens BPOA</c:v>
                      </c:pt>
                    </c:strCache>
                  </c:strRef>
                </c:tx>
                <c:spPr>
                  <a:ln w="19050" cap="rnd">
                    <a:solidFill>
                      <a:schemeClr val="bg1">
                        <a:lumMod val="50000"/>
                      </a:schemeClr>
                    </a:solidFill>
                    <a:prstDash val="dash"/>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VHD'!$C$7:$C$75</c15:sqref>
                        </c15:formulaRef>
                      </c:ext>
                    </c:extLst>
                    <c:numCache>
                      <c:formatCode>0%</c:formatCode>
                      <c:ptCount val="69"/>
                      <c:pt idx="0">
                        <c:v>-0.35</c:v>
                      </c:pt>
                      <c:pt idx="1">
                        <c:v>-0.35</c:v>
                      </c:pt>
                      <c:pt idx="2">
                        <c:v>-0.35</c:v>
                      </c:pt>
                      <c:pt idx="3">
                        <c:v>-0.35</c:v>
                      </c:pt>
                      <c:pt idx="4">
                        <c:v>-0.35</c:v>
                      </c:pt>
                      <c:pt idx="5">
                        <c:v>-0.35</c:v>
                      </c:pt>
                      <c:pt idx="6">
                        <c:v>-0.35</c:v>
                      </c:pt>
                      <c:pt idx="7">
                        <c:v>-0.35</c:v>
                      </c:pt>
                      <c:pt idx="8">
                        <c:v>-0.35</c:v>
                      </c:pt>
                      <c:pt idx="9">
                        <c:v>-0.35</c:v>
                      </c:pt>
                      <c:pt idx="10">
                        <c:v>-0.35</c:v>
                      </c:pt>
                      <c:pt idx="11">
                        <c:v>-0.35</c:v>
                      </c:pt>
                      <c:pt idx="12">
                        <c:v>-0.35</c:v>
                      </c:pt>
                      <c:pt idx="13">
                        <c:v>-0.35</c:v>
                      </c:pt>
                      <c:pt idx="14">
                        <c:v>-0.35</c:v>
                      </c:pt>
                      <c:pt idx="15">
                        <c:v>-0.35</c:v>
                      </c:pt>
                      <c:pt idx="16">
                        <c:v>-0.35</c:v>
                      </c:pt>
                      <c:pt idx="17">
                        <c:v>-0.35</c:v>
                      </c:pt>
                      <c:pt idx="18">
                        <c:v>-0.35</c:v>
                      </c:pt>
                      <c:pt idx="19">
                        <c:v>-0.35</c:v>
                      </c:pt>
                      <c:pt idx="20">
                        <c:v>-0.35</c:v>
                      </c:pt>
                      <c:pt idx="21">
                        <c:v>-0.35</c:v>
                      </c:pt>
                      <c:pt idx="22">
                        <c:v>-0.35</c:v>
                      </c:pt>
                      <c:pt idx="23">
                        <c:v>-0.35</c:v>
                      </c:pt>
                      <c:pt idx="24">
                        <c:v>-0.35</c:v>
                      </c:pt>
                      <c:pt idx="25">
                        <c:v>-0.35</c:v>
                      </c:pt>
                      <c:pt idx="26">
                        <c:v>-0.35</c:v>
                      </c:pt>
                      <c:pt idx="27">
                        <c:v>-0.35</c:v>
                      </c:pt>
                      <c:pt idx="28">
                        <c:v>-0.35</c:v>
                      </c:pt>
                      <c:pt idx="29">
                        <c:v>-0.35</c:v>
                      </c:pt>
                      <c:pt idx="30">
                        <c:v>-0.35</c:v>
                      </c:pt>
                      <c:pt idx="31">
                        <c:v>-0.35</c:v>
                      </c:pt>
                      <c:pt idx="32">
                        <c:v>-0.35</c:v>
                      </c:pt>
                      <c:pt idx="33">
                        <c:v>-0.35</c:v>
                      </c:pt>
                      <c:pt idx="34">
                        <c:v>-0.35</c:v>
                      </c:pt>
                      <c:pt idx="35">
                        <c:v>-0.35</c:v>
                      </c:pt>
                      <c:pt idx="36">
                        <c:v>-0.35</c:v>
                      </c:pt>
                      <c:pt idx="37">
                        <c:v>-0.35</c:v>
                      </c:pt>
                      <c:pt idx="38">
                        <c:v>-0.35</c:v>
                      </c:pt>
                      <c:pt idx="39">
                        <c:v>-0.35</c:v>
                      </c:pt>
                      <c:pt idx="40">
                        <c:v>-0.35</c:v>
                      </c:pt>
                      <c:pt idx="41">
                        <c:v>-0.35</c:v>
                      </c:pt>
                      <c:pt idx="42">
                        <c:v>-0.35</c:v>
                      </c:pt>
                      <c:pt idx="43">
                        <c:v>-0.35</c:v>
                      </c:pt>
                      <c:pt idx="44">
                        <c:v>-0.35</c:v>
                      </c:pt>
                      <c:pt idx="45">
                        <c:v>-0.35</c:v>
                      </c:pt>
                      <c:pt idx="46">
                        <c:v>-0.35</c:v>
                      </c:pt>
                      <c:pt idx="47">
                        <c:v>-0.35</c:v>
                      </c:pt>
                      <c:pt idx="48">
                        <c:v>-0.35</c:v>
                      </c:pt>
                      <c:pt idx="49">
                        <c:v>-0.35</c:v>
                      </c:pt>
                      <c:pt idx="50">
                        <c:v>-0.35</c:v>
                      </c:pt>
                      <c:pt idx="51">
                        <c:v>-0.35</c:v>
                      </c:pt>
                      <c:pt idx="52">
                        <c:v>-0.35</c:v>
                      </c:pt>
                      <c:pt idx="53">
                        <c:v>-0.35</c:v>
                      </c:pt>
                      <c:pt idx="54">
                        <c:v>-0.35</c:v>
                      </c:pt>
                      <c:pt idx="55">
                        <c:v>-0.35</c:v>
                      </c:pt>
                      <c:pt idx="56">
                        <c:v>-0.35</c:v>
                      </c:pt>
                      <c:pt idx="57">
                        <c:v>-0.35</c:v>
                      </c:pt>
                      <c:pt idx="58">
                        <c:v>-0.35</c:v>
                      </c:pt>
                      <c:pt idx="59">
                        <c:v>-0.35</c:v>
                      </c:pt>
                      <c:pt idx="60">
                        <c:v>-0.35</c:v>
                      </c:pt>
                      <c:pt idx="61">
                        <c:v>-0.35</c:v>
                      </c:pt>
                      <c:pt idx="62">
                        <c:v>-0.35</c:v>
                      </c:pt>
                      <c:pt idx="63">
                        <c:v>-0.35</c:v>
                      </c:pt>
                      <c:pt idx="64">
                        <c:v>-0.35</c:v>
                      </c:pt>
                      <c:pt idx="65">
                        <c:v>-0.35</c:v>
                      </c:pt>
                      <c:pt idx="66">
                        <c:v>-0.35</c:v>
                      </c:pt>
                      <c:pt idx="67">
                        <c:v>-0.35</c:v>
                      </c:pt>
                      <c:pt idx="68">
                        <c:v>-0.35</c:v>
                      </c:pt>
                    </c:numCache>
                  </c:numRef>
                </c:val>
                <c:smooth val="0"/>
                <c:extLst xmlns:c15="http://schemas.microsoft.com/office/drawing/2012/chart">
                  <c:ext xmlns:c16="http://schemas.microsoft.com/office/drawing/2014/chart" uri="{C3380CC4-5D6E-409C-BE32-E72D297353CC}">
                    <c16:uniqueId val="{00000006-658A-4918-B232-1363B7F15A3B}"/>
                  </c:ext>
                </c:extLst>
              </c15:ser>
            </c15:filteredLineSeries>
            <c15:filteredLineSeries>
              <c15:ser>
                <c:idx val="4"/>
                <c:order val="12"/>
                <c:tx>
                  <c:strRef>
                    <c:extLst xmlns:c15="http://schemas.microsoft.com/office/drawing/2012/chart">
                      <c:ext xmlns:c15="http://schemas.microsoft.com/office/drawing/2012/chart" uri="{02D57815-91ED-43cb-92C2-25804820EDAC}">
                        <c15:formulaRef>
                          <c15:sqref>'Plaatjes VHD'!$D$6</c15:sqref>
                        </c15:formulaRef>
                      </c:ext>
                    </c:extLst>
                    <c:strCache>
                      <c:ptCount val="1"/>
                      <c:pt idx="0">
                        <c:v>Grens BPOA</c:v>
                      </c:pt>
                    </c:strCache>
                  </c:strRef>
                </c:tx>
                <c:spPr>
                  <a:ln w="19050" cap="rnd">
                    <a:solidFill>
                      <a:schemeClr val="bg1">
                        <a:lumMod val="50000"/>
                      </a:schemeClr>
                    </a:solidFill>
                    <a:prstDash val="dash"/>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VHD'!$D$7:$D$75</c15:sqref>
                        </c15:formulaRef>
                      </c:ext>
                    </c:extLst>
                    <c:numCache>
                      <c:formatCode>0%</c:formatCode>
                      <c:ptCount val="69"/>
                      <c:pt idx="0">
                        <c:v>0.35</c:v>
                      </c:pt>
                      <c:pt idx="1">
                        <c:v>0.35</c:v>
                      </c:pt>
                      <c:pt idx="2">
                        <c:v>0.35</c:v>
                      </c:pt>
                      <c:pt idx="3">
                        <c:v>0.35</c:v>
                      </c:pt>
                      <c:pt idx="4">
                        <c:v>0.35</c:v>
                      </c:pt>
                      <c:pt idx="5">
                        <c:v>0.35</c:v>
                      </c:pt>
                      <c:pt idx="6">
                        <c:v>0.35</c:v>
                      </c:pt>
                      <c:pt idx="7">
                        <c:v>0.35</c:v>
                      </c:pt>
                      <c:pt idx="8">
                        <c:v>0.35</c:v>
                      </c:pt>
                      <c:pt idx="9">
                        <c:v>0.35</c:v>
                      </c:pt>
                      <c:pt idx="10">
                        <c:v>0.35</c:v>
                      </c:pt>
                      <c:pt idx="11">
                        <c:v>0.35</c:v>
                      </c:pt>
                      <c:pt idx="12">
                        <c:v>0.35</c:v>
                      </c:pt>
                      <c:pt idx="13">
                        <c:v>0.35</c:v>
                      </c:pt>
                      <c:pt idx="14">
                        <c:v>0.35</c:v>
                      </c:pt>
                      <c:pt idx="15">
                        <c:v>0.35</c:v>
                      </c:pt>
                      <c:pt idx="16">
                        <c:v>0.35</c:v>
                      </c:pt>
                      <c:pt idx="17">
                        <c:v>0.35</c:v>
                      </c:pt>
                      <c:pt idx="18">
                        <c:v>0.35</c:v>
                      </c:pt>
                      <c:pt idx="19">
                        <c:v>0.35</c:v>
                      </c:pt>
                      <c:pt idx="20">
                        <c:v>0.35</c:v>
                      </c:pt>
                      <c:pt idx="21">
                        <c:v>0.35</c:v>
                      </c:pt>
                      <c:pt idx="22">
                        <c:v>0.35</c:v>
                      </c:pt>
                      <c:pt idx="23">
                        <c:v>0.35</c:v>
                      </c:pt>
                      <c:pt idx="24">
                        <c:v>0.35</c:v>
                      </c:pt>
                      <c:pt idx="25">
                        <c:v>0.35</c:v>
                      </c:pt>
                      <c:pt idx="26">
                        <c:v>0.35</c:v>
                      </c:pt>
                      <c:pt idx="27">
                        <c:v>0.35</c:v>
                      </c:pt>
                      <c:pt idx="28">
                        <c:v>0.35</c:v>
                      </c:pt>
                      <c:pt idx="29">
                        <c:v>0.35</c:v>
                      </c:pt>
                      <c:pt idx="30">
                        <c:v>0.35</c:v>
                      </c:pt>
                      <c:pt idx="31">
                        <c:v>0.35</c:v>
                      </c:pt>
                      <c:pt idx="32">
                        <c:v>0.35</c:v>
                      </c:pt>
                      <c:pt idx="33">
                        <c:v>0.35</c:v>
                      </c:pt>
                      <c:pt idx="34">
                        <c:v>0.35</c:v>
                      </c:pt>
                      <c:pt idx="35">
                        <c:v>0.35</c:v>
                      </c:pt>
                      <c:pt idx="36">
                        <c:v>0.35</c:v>
                      </c:pt>
                      <c:pt idx="37">
                        <c:v>0.35</c:v>
                      </c:pt>
                      <c:pt idx="38">
                        <c:v>0.35</c:v>
                      </c:pt>
                      <c:pt idx="39">
                        <c:v>0.35</c:v>
                      </c:pt>
                      <c:pt idx="40">
                        <c:v>0.35</c:v>
                      </c:pt>
                      <c:pt idx="41">
                        <c:v>0.35</c:v>
                      </c:pt>
                      <c:pt idx="42">
                        <c:v>0.35</c:v>
                      </c:pt>
                      <c:pt idx="43">
                        <c:v>0.35</c:v>
                      </c:pt>
                      <c:pt idx="44">
                        <c:v>0.35</c:v>
                      </c:pt>
                      <c:pt idx="45">
                        <c:v>0.35</c:v>
                      </c:pt>
                      <c:pt idx="46">
                        <c:v>0.35</c:v>
                      </c:pt>
                      <c:pt idx="47">
                        <c:v>0.35</c:v>
                      </c:pt>
                      <c:pt idx="48">
                        <c:v>0.35</c:v>
                      </c:pt>
                      <c:pt idx="49">
                        <c:v>0.35</c:v>
                      </c:pt>
                      <c:pt idx="50">
                        <c:v>0.35</c:v>
                      </c:pt>
                      <c:pt idx="51">
                        <c:v>0.35</c:v>
                      </c:pt>
                      <c:pt idx="52">
                        <c:v>0.35</c:v>
                      </c:pt>
                      <c:pt idx="53">
                        <c:v>0.35</c:v>
                      </c:pt>
                      <c:pt idx="54">
                        <c:v>0.35</c:v>
                      </c:pt>
                      <c:pt idx="55">
                        <c:v>0.35</c:v>
                      </c:pt>
                      <c:pt idx="56">
                        <c:v>0.35</c:v>
                      </c:pt>
                      <c:pt idx="57">
                        <c:v>0.35</c:v>
                      </c:pt>
                      <c:pt idx="58">
                        <c:v>0.35</c:v>
                      </c:pt>
                      <c:pt idx="59">
                        <c:v>0.35</c:v>
                      </c:pt>
                      <c:pt idx="60">
                        <c:v>0.35</c:v>
                      </c:pt>
                      <c:pt idx="61">
                        <c:v>0.35</c:v>
                      </c:pt>
                      <c:pt idx="62">
                        <c:v>0.35</c:v>
                      </c:pt>
                      <c:pt idx="63">
                        <c:v>0.35</c:v>
                      </c:pt>
                      <c:pt idx="64">
                        <c:v>0.35</c:v>
                      </c:pt>
                      <c:pt idx="65">
                        <c:v>0.35</c:v>
                      </c:pt>
                      <c:pt idx="66">
                        <c:v>0.35</c:v>
                      </c:pt>
                      <c:pt idx="67">
                        <c:v>0.35</c:v>
                      </c:pt>
                      <c:pt idx="68">
                        <c:v>0.35</c:v>
                      </c:pt>
                    </c:numCache>
                  </c:numRef>
                </c:val>
                <c:smooth val="0"/>
                <c:extLst xmlns:c15="http://schemas.microsoft.com/office/drawing/2012/chart">
                  <c:ext xmlns:c16="http://schemas.microsoft.com/office/drawing/2014/chart" uri="{C3380CC4-5D6E-409C-BE32-E72D297353CC}">
                    <c16:uniqueId val="{00000007-658A-4918-B232-1363B7F15A3B}"/>
                  </c:ext>
                </c:extLst>
              </c15:ser>
            </c15:filteredLineSeries>
            <c15:filteredLineSeries>
              <c15:ser>
                <c:idx val="5"/>
                <c:order val="13"/>
                <c:tx>
                  <c:strRef>
                    <c:extLst xmlns:c15="http://schemas.microsoft.com/office/drawing/2012/chart">
                      <c:ext xmlns:c15="http://schemas.microsoft.com/office/drawing/2012/chart" uri="{02D57815-91ED-43cb-92C2-25804820EDAC}">
                        <c15:formulaRef>
                          <c15:sqref>'Plaatjes VHD'!$E$6</c15:sqref>
                        </c15:formulaRef>
                      </c:ext>
                    </c:extLst>
                    <c:strCache>
                      <c:ptCount val="1"/>
                      <c:pt idx="0">
                        <c:v>Grens SPOA</c:v>
                      </c:pt>
                    </c:strCache>
                  </c:strRef>
                </c:tx>
                <c:spPr>
                  <a:ln w="19050" cap="rnd">
                    <a:solidFill>
                      <a:schemeClr val="bg1">
                        <a:lumMod val="75000"/>
                      </a:schemeClr>
                    </a:solidFill>
                    <a:prstDash val="dash"/>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VHD'!$E$7:$E$75</c15:sqref>
                        </c15:formulaRef>
                      </c:ext>
                    </c:extLst>
                    <c:numCache>
                      <c:formatCode>0%</c:formatCode>
                      <c:ptCount val="69"/>
                      <c:pt idx="0">
                        <c:v>-0.05</c:v>
                      </c:pt>
                      <c:pt idx="1">
                        <c:v>-0.05</c:v>
                      </c:pt>
                      <c:pt idx="2">
                        <c:v>-0.05</c:v>
                      </c:pt>
                      <c:pt idx="3">
                        <c:v>-0.05</c:v>
                      </c:pt>
                      <c:pt idx="4">
                        <c:v>-0.05</c:v>
                      </c:pt>
                      <c:pt idx="5">
                        <c:v>-0.05</c:v>
                      </c:pt>
                      <c:pt idx="6">
                        <c:v>-0.05</c:v>
                      </c:pt>
                      <c:pt idx="7">
                        <c:v>-0.05</c:v>
                      </c:pt>
                      <c:pt idx="8">
                        <c:v>-0.05</c:v>
                      </c:pt>
                      <c:pt idx="9">
                        <c:v>-0.05</c:v>
                      </c:pt>
                      <c:pt idx="10">
                        <c:v>-0.05</c:v>
                      </c:pt>
                      <c:pt idx="11">
                        <c:v>-0.05</c:v>
                      </c:pt>
                      <c:pt idx="12">
                        <c:v>-0.05</c:v>
                      </c:pt>
                      <c:pt idx="13">
                        <c:v>-0.05</c:v>
                      </c:pt>
                      <c:pt idx="14">
                        <c:v>-0.05</c:v>
                      </c:pt>
                      <c:pt idx="15">
                        <c:v>-0.05</c:v>
                      </c:pt>
                      <c:pt idx="16">
                        <c:v>-0.05</c:v>
                      </c:pt>
                      <c:pt idx="17">
                        <c:v>-0.05</c:v>
                      </c:pt>
                      <c:pt idx="18">
                        <c:v>-0.05</c:v>
                      </c:pt>
                      <c:pt idx="19">
                        <c:v>-0.05</c:v>
                      </c:pt>
                      <c:pt idx="20">
                        <c:v>-0.05</c:v>
                      </c:pt>
                      <c:pt idx="21">
                        <c:v>-0.05</c:v>
                      </c:pt>
                      <c:pt idx="22">
                        <c:v>-0.05</c:v>
                      </c:pt>
                      <c:pt idx="23">
                        <c:v>-0.05</c:v>
                      </c:pt>
                      <c:pt idx="24">
                        <c:v>-0.05</c:v>
                      </c:pt>
                      <c:pt idx="25">
                        <c:v>-0.05</c:v>
                      </c:pt>
                      <c:pt idx="26">
                        <c:v>-0.05</c:v>
                      </c:pt>
                      <c:pt idx="27">
                        <c:v>-0.05</c:v>
                      </c:pt>
                      <c:pt idx="28">
                        <c:v>-0.05</c:v>
                      </c:pt>
                      <c:pt idx="29">
                        <c:v>-0.05</c:v>
                      </c:pt>
                      <c:pt idx="30">
                        <c:v>-0.05</c:v>
                      </c:pt>
                      <c:pt idx="31">
                        <c:v>-0.05</c:v>
                      </c:pt>
                      <c:pt idx="32">
                        <c:v>-0.05</c:v>
                      </c:pt>
                      <c:pt idx="33">
                        <c:v>-0.05</c:v>
                      </c:pt>
                      <c:pt idx="34">
                        <c:v>-0.05</c:v>
                      </c:pt>
                      <c:pt idx="35">
                        <c:v>-0.05</c:v>
                      </c:pt>
                      <c:pt idx="36">
                        <c:v>-0.05</c:v>
                      </c:pt>
                      <c:pt idx="37">
                        <c:v>-0.05</c:v>
                      </c:pt>
                      <c:pt idx="38">
                        <c:v>-0.05</c:v>
                      </c:pt>
                      <c:pt idx="39">
                        <c:v>-0.05</c:v>
                      </c:pt>
                      <c:pt idx="40">
                        <c:v>-0.05</c:v>
                      </c:pt>
                      <c:pt idx="41">
                        <c:v>-0.05</c:v>
                      </c:pt>
                      <c:pt idx="42">
                        <c:v>-0.05</c:v>
                      </c:pt>
                      <c:pt idx="43">
                        <c:v>-0.05</c:v>
                      </c:pt>
                      <c:pt idx="44">
                        <c:v>-0.05</c:v>
                      </c:pt>
                      <c:pt idx="45">
                        <c:v>-0.05</c:v>
                      </c:pt>
                      <c:pt idx="46">
                        <c:v>-0.05</c:v>
                      </c:pt>
                      <c:pt idx="47">
                        <c:v>-0.05</c:v>
                      </c:pt>
                      <c:pt idx="48">
                        <c:v>-0.05</c:v>
                      </c:pt>
                      <c:pt idx="49">
                        <c:v>-0.05</c:v>
                      </c:pt>
                      <c:pt idx="50">
                        <c:v>-0.05</c:v>
                      </c:pt>
                      <c:pt idx="51">
                        <c:v>-0.05</c:v>
                      </c:pt>
                      <c:pt idx="52">
                        <c:v>-0.05</c:v>
                      </c:pt>
                      <c:pt idx="53">
                        <c:v>-0.05</c:v>
                      </c:pt>
                      <c:pt idx="54">
                        <c:v>-0.05</c:v>
                      </c:pt>
                      <c:pt idx="55">
                        <c:v>-0.05</c:v>
                      </c:pt>
                      <c:pt idx="56">
                        <c:v>-0.05</c:v>
                      </c:pt>
                      <c:pt idx="57">
                        <c:v>-0.05</c:v>
                      </c:pt>
                      <c:pt idx="58">
                        <c:v>-0.05</c:v>
                      </c:pt>
                      <c:pt idx="59">
                        <c:v>-0.05</c:v>
                      </c:pt>
                      <c:pt idx="60">
                        <c:v>-0.05</c:v>
                      </c:pt>
                      <c:pt idx="61">
                        <c:v>-0.05</c:v>
                      </c:pt>
                      <c:pt idx="62">
                        <c:v>-0.05</c:v>
                      </c:pt>
                      <c:pt idx="63">
                        <c:v>-0.05</c:v>
                      </c:pt>
                      <c:pt idx="64">
                        <c:v>-0.05</c:v>
                      </c:pt>
                      <c:pt idx="65">
                        <c:v>-0.05</c:v>
                      </c:pt>
                      <c:pt idx="66">
                        <c:v>-0.05</c:v>
                      </c:pt>
                      <c:pt idx="67">
                        <c:v>-0.05</c:v>
                      </c:pt>
                      <c:pt idx="68">
                        <c:v>-0.05</c:v>
                      </c:pt>
                    </c:numCache>
                  </c:numRef>
                </c:val>
                <c:smooth val="0"/>
                <c:extLst xmlns:c15="http://schemas.microsoft.com/office/drawing/2012/chart">
                  <c:ext xmlns:c16="http://schemas.microsoft.com/office/drawing/2014/chart" uri="{C3380CC4-5D6E-409C-BE32-E72D297353CC}">
                    <c16:uniqueId val="{00000008-658A-4918-B232-1363B7F15A3B}"/>
                  </c:ext>
                </c:extLst>
              </c15:ser>
            </c15:filteredLineSeries>
            <c15:filteredLineSeries>
              <c15:ser>
                <c:idx val="6"/>
                <c:order val="14"/>
                <c:tx>
                  <c:strRef>
                    <c:extLst xmlns:c15="http://schemas.microsoft.com/office/drawing/2012/chart">
                      <c:ext xmlns:c15="http://schemas.microsoft.com/office/drawing/2012/chart" uri="{02D57815-91ED-43cb-92C2-25804820EDAC}">
                        <c15:formulaRef>
                          <c15:sqref>'Plaatjes VHD'!$F$6</c15:sqref>
                        </c15:formulaRef>
                      </c:ext>
                    </c:extLst>
                    <c:strCache>
                      <c:ptCount val="1"/>
                      <c:pt idx="0">
                        <c:v>Grens SPOA</c:v>
                      </c:pt>
                    </c:strCache>
                  </c:strRef>
                </c:tx>
                <c:spPr>
                  <a:ln w="19050" cap="rnd">
                    <a:solidFill>
                      <a:schemeClr val="bg1">
                        <a:lumMod val="75000"/>
                      </a:schemeClr>
                    </a:solidFill>
                    <a:prstDash val="dash"/>
                    <a:round/>
                  </a:ln>
                  <a:effectLst/>
                </c:spPr>
                <c:marker>
                  <c:symbol val="none"/>
                </c:marker>
                <c:cat>
                  <c:numRef>
                    <c:extLst xmlns:c15="http://schemas.microsoft.com/office/drawing/2012/chart">
                      <c:ext xmlns:c15="http://schemas.microsoft.com/office/drawing/2012/chart" uri="{02D57815-91ED-43cb-92C2-25804820EDAC}">
                        <c15:formulaRef>
                          <c15:sqref>'Plaatjes VHD'!$B$7:$B$75</c15:sqref>
                        </c15:formulaRef>
                      </c:ext>
                    </c:extLst>
                    <c:numCache>
                      <c:formatCode>General</c:formatCode>
                      <c:ptCount val="69"/>
                      <c:pt idx="0" formatCode="#,##0">
                        <c:v>25</c:v>
                      </c:pt>
                      <c:pt idx="1">
                        <c:v>26</c:v>
                      </c:pt>
                      <c:pt idx="2">
                        <c:v>27</c:v>
                      </c:pt>
                      <c:pt idx="3">
                        <c:v>28</c:v>
                      </c:pt>
                      <c:pt idx="4">
                        <c:v>29</c:v>
                      </c:pt>
                      <c:pt idx="5">
                        <c:v>30</c:v>
                      </c:pt>
                      <c:pt idx="6">
                        <c:v>31</c:v>
                      </c:pt>
                      <c:pt idx="7">
                        <c:v>32</c:v>
                      </c:pt>
                      <c:pt idx="8">
                        <c:v>33</c:v>
                      </c:pt>
                      <c:pt idx="9">
                        <c:v>34</c:v>
                      </c:pt>
                      <c:pt idx="10">
                        <c:v>35</c:v>
                      </c:pt>
                      <c:pt idx="11">
                        <c:v>36</c:v>
                      </c:pt>
                      <c:pt idx="12">
                        <c:v>37</c:v>
                      </c:pt>
                      <c:pt idx="13">
                        <c:v>38</c:v>
                      </c:pt>
                      <c:pt idx="14">
                        <c:v>39</c:v>
                      </c:pt>
                      <c:pt idx="15">
                        <c:v>40</c:v>
                      </c:pt>
                      <c:pt idx="16">
                        <c:v>41</c:v>
                      </c:pt>
                      <c:pt idx="17">
                        <c:v>42</c:v>
                      </c:pt>
                      <c:pt idx="18">
                        <c:v>43</c:v>
                      </c:pt>
                      <c:pt idx="19">
                        <c:v>44</c:v>
                      </c:pt>
                      <c:pt idx="20">
                        <c:v>45</c:v>
                      </c:pt>
                      <c:pt idx="21">
                        <c:v>46</c:v>
                      </c:pt>
                      <c:pt idx="22">
                        <c:v>47</c:v>
                      </c:pt>
                      <c:pt idx="23">
                        <c:v>48</c:v>
                      </c:pt>
                      <c:pt idx="24">
                        <c:v>49</c:v>
                      </c:pt>
                      <c:pt idx="25">
                        <c:v>50</c:v>
                      </c:pt>
                      <c:pt idx="26">
                        <c:v>51</c:v>
                      </c:pt>
                      <c:pt idx="27">
                        <c:v>52</c:v>
                      </c:pt>
                      <c:pt idx="28">
                        <c:v>53</c:v>
                      </c:pt>
                      <c:pt idx="29">
                        <c:v>54</c:v>
                      </c:pt>
                      <c:pt idx="30">
                        <c:v>55</c:v>
                      </c:pt>
                      <c:pt idx="31">
                        <c:v>56</c:v>
                      </c:pt>
                      <c:pt idx="32">
                        <c:v>57</c:v>
                      </c:pt>
                      <c:pt idx="33">
                        <c:v>58</c:v>
                      </c:pt>
                      <c:pt idx="34">
                        <c:v>59</c:v>
                      </c:pt>
                      <c:pt idx="35">
                        <c:v>60</c:v>
                      </c:pt>
                      <c:pt idx="36">
                        <c:v>61</c:v>
                      </c:pt>
                      <c:pt idx="37">
                        <c:v>62</c:v>
                      </c:pt>
                      <c:pt idx="38">
                        <c:v>63</c:v>
                      </c:pt>
                      <c:pt idx="39">
                        <c:v>64</c:v>
                      </c:pt>
                      <c:pt idx="40">
                        <c:v>65</c:v>
                      </c:pt>
                      <c:pt idx="41">
                        <c:v>66</c:v>
                      </c:pt>
                      <c:pt idx="42">
                        <c:v>67</c:v>
                      </c:pt>
                      <c:pt idx="43">
                        <c:v>68</c:v>
                      </c:pt>
                      <c:pt idx="44">
                        <c:v>69</c:v>
                      </c:pt>
                      <c:pt idx="45">
                        <c:v>70</c:v>
                      </c:pt>
                      <c:pt idx="46">
                        <c:v>71</c:v>
                      </c:pt>
                      <c:pt idx="47">
                        <c:v>72</c:v>
                      </c:pt>
                      <c:pt idx="48">
                        <c:v>73</c:v>
                      </c:pt>
                      <c:pt idx="49">
                        <c:v>74</c:v>
                      </c:pt>
                      <c:pt idx="50">
                        <c:v>75</c:v>
                      </c:pt>
                      <c:pt idx="51">
                        <c:v>76</c:v>
                      </c:pt>
                      <c:pt idx="52">
                        <c:v>77</c:v>
                      </c:pt>
                      <c:pt idx="53">
                        <c:v>78</c:v>
                      </c:pt>
                      <c:pt idx="54">
                        <c:v>79</c:v>
                      </c:pt>
                      <c:pt idx="55">
                        <c:v>80</c:v>
                      </c:pt>
                      <c:pt idx="56">
                        <c:v>81</c:v>
                      </c:pt>
                      <c:pt idx="57">
                        <c:v>82</c:v>
                      </c:pt>
                      <c:pt idx="58">
                        <c:v>83</c:v>
                      </c:pt>
                      <c:pt idx="59">
                        <c:v>84</c:v>
                      </c:pt>
                      <c:pt idx="60">
                        <c:v>85</c:v>
                      </c:pt>
                      <c:pt idx="61">
                        <c:v>86</c:v>
                      </c:pt>
                      <c:pt idx="62">
                        <c:v>87</c:v>
                      </c:pt>
                      <c:pt idx="63">
                        <c:v>88</c:v>
                      </c:pt>
                      <c:pt idx="64">
                        <c:v>89</c:v>
                      </c:pt>
                      <c:pt idx="65">
                        <c:v>90</c:v>
                      </c:pt>
                      <c:pt idx="66">
                        <c:v>91</c:v>
                      </c:pt>
                      <c:pt idx="67">
                        <c:v>92</c:v>
                      </c:pt>
                      <c:pt idx="68">
                        <c:v>93</c:v>
                      </c:pt>
                    </c:numCache>
                  </c:numRef>
                </c:cat>
                <c:val>
                  <c:numRef>
                    <c:extLst xmlns:c15="http://schemas.microsoft.com/office/drawing/2012/chart">
                      <c:ext xmlns:c15="http://schemas.microsoft.com/office/drawing/2012/chart" uri="{02D57815-91ED-43cb-92C2-25804820EDAC}">
                        <c15:formulaRef>
                          <c15:sqref>'Plaatjes VHD'!$F$7:$F$75</c15:sqref>
                        </c15:formulaRef>
                      </c:ext>
                    </c:extLst>
                    <c:numCache>
                      <c:formatCode>0%</c:formatCode>
                      <c:ptCount val="69"/>
                      <c:pt idx="0">
                        <c:v>0.35</c:v>
                      </c:pt>
                      <c:pt idx="1">
                        <c:v>0.35</c:v>
                      </c:pt>
                      <c:pt idx="2">
                        <c:v>0.35</c:v>
                      </c:pt>
                      <c:pt idx="3">
                        <c:v>0.35</c:v>
                      </c:pt>
                      <c:pt idx="4">
                        <c:v>0.35</c:v>
                      </c:pt>
                      <c:pt idx="5">
                        <c:v>0.35</c:v>
                      </c:pt>
                      <c:pt idx="6">
                        <c:v>0.35</c:v>
                      </c:pt>
                      <c:pt idx="7">
                        <c:v>0.35</c:v>
                      </c:pt>
                      <c:pt idx="8">
                        <c:v>0.35</c:v>
                      </c:pt>
                      <c:pt idx="9">
                        <c:v>0.35</c:v>
                      </c:pt>
                      <c:pt idx="10">
                        <c:v>0.35</c:v>
                      </c:pt>
                      <c:pt idx="11">
                        <c:v>0.33999999999999997</c:v>
                      </c:pt>
                      <c:pt idx="12">
                        <c:v>0.32999999999999996</c:v>
                      </c:pt>
                      <c:pt idx="13">
                        <c:v>0.31999999999999995</c:v>
                      </c:pt>
                      <c:pt idx="14">
                        <c:v>0.30999999999999994</c:v>
                      </c:pt>
                      <c:pt idx="15">
                        <c:v>0.29999999999999993</c:v>
                      </c:pt>
                      <c:pt idx="16">
                        <c:v>0.28999999999999992</c:v>
                      </c:pt>
                      <c:pt idx="17">
                        <c:v>0.27999999999999992</c:v>
                      </c:pt>
                      <c:pt idx="18">
                        <c:v>0.26999999999999991</c:v>
                      </c:pt>
                      <c:pt idx="19">
                        <c:v>0.2599999999999999</c:v>
                      </c:pt>
                      <c:pt idx="20">
                        <c:v>0.24999999999999989</c:v>
                      </c:pt>
                      <c:pt idx="21">
                        <c:v>0.23999999999999988</c:v>
                      </c:pt>
                      <c:pt idx="22">
                        <c:v>0.22999999999999987</c:v>
                      </c:pt>
                      <c:pt idx="23">
                        <c:v>0.21999999999999986</c:v>
                      </c:pt>
                      <c:pt idx="24">
                        <c:v>0.20999999999999985</c:v>
                      </c:pt>
                      <c:pt idx="25">
                        <c:v>0.19999999999999984</c:v>
                      </c:pt>
                      <c:pt idx="26">
                        <c:v>0.19999999999999984</c:v>
                      </c:pt>
                      <c:pt idx="27">
                        <c:v>0.19999999999999984</c:v>
                      </c:pt>
                      <c:pt idx="28">
                        <c:v>0.19999999999999984</c:v>
                      </c:pt>
                      <c:pt idx="29">
                        <c:v>0.19999999999999984</c:v>
                      </c:pt>
                      <c:pt idx="30">
                        <c:v>0.19999999999999984</c:v>
                      </c:pt>
                      <c:pt idx="31">
                        <c:v>0.19999999999999984</c:v>
                      </c:pt>
                      <c:pt idx="32">
                        <c:v>0.19999999999999984</c:v>
                      </c:pt>
                      <c:pt idx="33">
                        <c:v>0.19999999999999984</c:v>
                      </c:pt>
                      <c:pt idx="34">
                        <c:v>0.19999999999999984</c:v>
                      </c:pt>
                      <c:pt idx="35">
                        <c:v>0.19999999999999984</c:v>
                      </c:pt>
                      <c:pt idx="36">
                        <c:v>0.19999999999999984</c:v>
                      </c:pt>
                      <c:pt idx="37">
                        <c:v>0.19999999999999984</c:v>
                      </c:pt>
                      <c:pt idx="38">
                        <c:v>0.19999999999999984</c:v>
                      </c:pt>
                      <c:pt idx="39">
                        <c:v>0.19999999999999984</c:v>
                      </c:pt>
                      <c:pt idx="40">
                        <c:v>0.19999999999999984</c:v>
                      </c:pt>
                      <c:pt idx="41">
                        <c:v>0.19999999999999984</c:v>
                      </c:pt>
                      <c:pt idx="42">
                        <c:v>0.19999999999999984</c:v>
                      </c:pt>
                      <c:pt idx="43">
                        <c:v>0.19999999999999984</c:v>
                      </c:pt>
                      <c:pt idx="44">
                        <c:v>0.19999999999999984</c:v>
                      </c:pt>
                      <c:pt idx="45">
                        <c:v>0.19999999999999984</c:v>
                      </c:pt>
                      <c:pt idx="46">
                        <c:v>0.19999999999999984</c:v>
                      </c:pt>
                      <c:pt idx="47">
                        <c:v>0.19999999999999984</c:v>
                      </c:pt>
                      <c:pt idx="48">
                        <c:v>0.19999999999999984</c:v>
                      </c:pt>
                      <c:pt idx="49">
                        <c:v>0.19999999999999984</c:v>
                      </c:pt>
                      <c:pt idx="50">
                        <c:v>0.19999999999999984</c:v>
                      </c:pt>
                      <c:pt idx="51">
                        <c:v>0.19999999999999984</c:v>
                      </c:pt>
                      <c:pt idx="52">
                        <c:v>0.19999999999999984</c:v>
                      </c:pt>
                      <c:pt idx="53">
                        <c:v>0.19999999999999984</c:v>
                      </c:pt>
                      <c:pt idx="54">
                        <c:v>0.19999999999999984</c:v>
                      </c:pt>
                      <c:pt idx="55">
                        <c:v>0.19999999999999984</c:v>
                      </c:pt>
                      <c:pt idx="56">
                        <c:v>0.19999999999999984</c:v>
                      </c:pt>
                      <c:pt idx="57">
                        <c:v>0.19999999999999984</c:v>
                      </c:pt>
                      <c:pt idx="58">
                        <c:v>0.19999999999999984</c:v>
                      </c:pt>
                      <c:pt idx="59">
                        <c:v>0.19999999999999984</c:v>
                      </c:pt>
                      <c:pt idx="60">
                        <c:v>0.19999999999999984</c:v>
                      </c:pt>
                      <c:pt idx="61">
                        <c:v>0.19999999999999984</c:v>
                      </c:pt>
                      <c:pt idx="62">
                        <c:v>0.19999999999999984</c:v>
                      </c:pt>
                      <c:pt idx="63">
                        <c:v>0.19999999999999984</c:v>
                      </c:pt>
                      <c:pt idx="64">
                        <c:v>0.19999999999999984</c:v>
                      </c:pt>
                      <c:pt idx="65">
                        <c:v>0.19999999999999984</c:v>
                      </c:pt>
                      <c:pt idx="66">
                        <c:v>0.19999999999999984</c:v>
                      </c:pt>
                      <c:pt idx="67">
                        <c:v>0.19999999999999984</c:v>
                      </c:pt>
                      <c:pt idx="68">
                        <c:v>0.19999999999999984</c:v>
                      </c:pt>
                    </c:numCache>
                  </c:numRef>
                </c:val>
                <c:smooth val="0"/>
                <c:extLst xmlns:c15="http://schemas.microsoft.com/office/drawing/2012/chart">
                  <c:ext xmlns:c16="http://schemas.microsoft.com/office/drawing/2014/chart" uri="{C3380CC4-5D6E-409C-BE32-E72D297353CC}">
                    <c16:uniqueId val="{00000009-658A-4918-B232-1363B7F15A3B}"/>
                  </c:ext>
                </c:extLst>
              </c15:ser>
            </c15:filteredLineSeries>
          </c:ext>
        </c:extLst>
      </c:lineChart>
      <c:catAx>
        <c:axId val="81025712"/>
        <c:scaling>
          <c:orientation val="minMax"/>
        </c:scaling>
        <c:delete val="0"/>
        <c:axPos val="b"/>
        <c:numFmt formatCode="#,##0"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enorite" panose="00000500000000000000" pitchFamily="2" charset="0"/>
                <a:ea typeface="+mn-ea"/>
                <a:cs typeface="+mn-cs"/>
              </a:defRPr>
            </a:pPr>
            <a:endParaRPr lang="nl-NL"/>
          </a:p>
        </c:txPr>
        <c:crossAx val="81035312"/>
        <c:crosses val="autoZero"/>
        <c:auto val="1"/>
        <c:lblAlgn val="ctr"/>
        <c:lblOffset val="100"/>
        <c:tickLblSkip val="5"/>
        <c:noMultiLvlLbl val="0"/>
      </c:catAx>
      <c:valAx>
        <c:axId val="81035312"/>
        <c:scaling>
          <c:orientation val="minMax"/>
          <c:max val="0.4"/>
          <c:min val="-0.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enorite" panose="00000500000000000000" pitchFamily="2" charset="0"/>
                <a:ea typeface="+mn-ea"/>
                <a:cs typeface="+mn-cs"/>
              </a:defRPr>
            </a:pPr>
            <a:endParaRPr lang="nl-NL"/>
          </a:p>
        </c:txPr>
        <c:crossAx val="81025712"/>
        <c:crosses val="autoZero"/>
        <c:crossBetween val="between"/>
        <c:majorUnit val="0.1"/>
      </c:valAx>
      <c:spPr>
        <a:noFill/>
        <a:ln>
          <a:noFill/>
        </a:ln>
        <a:effectLst/>
      </c:spPr>
    </c:plotArea>
    <c:legend>
      <c:legendPos val="b"/>
      <c:legendEntry>
        <c:idx val="0"/>
        <c:delete val="1"/>
      </c:legendEntry>
      <c:legendEntry>
        <c:idx val="1"/>
        <c:delete val="1"/>
      </c:legendEntry>
      <c:layout>
        <c:manualLayout>
          <c:xMode val="edge"/>
          <c:yMode val="edge"/>
          <c:x val="7.1859444444444448E-2"/>
          <c:y val="0.82445534215621519"/>
          <c:w val="0.90735416666666668"/>
          <c:h val="0.1635372284594253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enorite" panose="00000500000000000000" pitchFamily="2" charset="0"/>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2000">
          <a:latin typeface="Tenorite" panose="00000500000000000000" pitchFamily="2" charset="0"/>
        </a:defRPr>
      </a:pPr>
      <a:endParaRPr lang="nl-N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Tenorite" panose="00000500000000000000" pitchFamily="2" charset="0"/>
                <a:ea typeface="+mn-ea"/>
                <a:cs typeface="+mn-cs"/>
              </a:defRPr>
            </a:pPr>
            <a:r>
              <a:rPr lang="nl-NL" dirty="0"/>
              <a:t>Delta netto profijt (slapers)</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Tenorite" panose="00000500000000000000" pitchFamily="2" charset="0"/>
              <a:ea typeface="+mn-ea"/>
              <a:cs typeface="+mn-cs"/>
            </a:defRPr>
          </a:pPr>
          <a:endParaRPr lang="nl-NL"/>
        </a:p>
      </c:txPr>
    </c:title>
    <c:autoTitleDeleted val="0"/>
    <c:plotArea>
      <c:layout>
        <c:manualLayout>
          <c:layoutTarget val="inner"/>
          <c:xMode val="edge"/>
          <c:yMode val="edge"/>
          <c:x val="5.7694079358809443E-2"/>
          <c:y val="0.12303990889937537"/>
          <c:w val="0.92312545248124822"/>
          <c:h val="0.52798751076220896"/>
        </c:manualLayout>
      </c:layout>
      <c:lineChart>
        <c:grouping val="standard"/>
        <c:varyColors val="0"/>
        <c:ser>
          <c:idx val="7"/>
          <c:order val="4"/>
          <c:tx>
            <c:strRef>
              <c:f>'Plaatjes VHD'!$AB$6</c:f>
              <c:strCache>
                <c:ptCount val="1"/>
                <c:pt idx="0">
                  <c:v>127,3% - inzet best. ruimte</c:v>
                </c:pt>
              </c:strCache>
            </c:strRef>
          </c:tx>
          <c:spPr>
            <a:ln w="38100" cap="rnd">
              <a:solidFill>
                <a:srgbClr val="7030A0"/>
              </a:solidFill>
              <a:prstDash val="dash"/>
              <a:round/>
            </a:ln>
            <a:effectLst/>
          </c:spPr>
          <c:marker>
            <c:symbol val="none"/>
          </c:marker>
          <c:cat>
            <c:numRef>
              <c:f>'Plaatjes VHD'!$B$9:$B$49</c:f>
              <c:numCache>
                <c:formatCode>General</c:formatCode>
                <c:ptCount val="41"/>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numCache>
              <c:extLst/>
            </c:numRef>
          </c:cat>
          <c:val>
            <c:numRef>
              <c:f>'Plaatjes VHD'!$AB$9:$AB$49</c:f>
              <c:numCache>
                <c:formatCode>0%</c:formatCode>
                <c:ptCount val="41"/>
                <c:pt idx="0">
                  <c:v>9.4134236276550931E-2</c:v>
                </c:pt>
                <c:pt idx="1">
                  <c:v>9.1330872513507133E-2</c:v>
                </c:pt>
                <c:pt idx="2">
                  <c:v>8.8587221266075211E-2</c:v>
                </c:pt>
                <c:pt idx="3">
                  <c:v>8.6057065222043816E-2</c:v>
                </c:pt>
                <c:pt idx="4">
                  <c:v>6.6613847467028142E-2</c:v>
                </c:pt>
                <c:pt idx="5">
                  <c:v>6.4706339072274632E-2</c:v>
                </c:pt>
                <c:pt idx="6">
                  <c:v>6.2939418398263669E-2</c:v>
                </c:pt>
                <c:pt idx="7">
                  <c:v>6.1571485158404826E-2</c:v>
                </c:pt>
                <c:pt idx="8">
                  <c:v>6.0523195745042502E-2</c:v>
                </c:pt>
                <c:pt idx="9">
                  <c:v>4.9798548754524941E-2</c:v>
                </c:pt>
                <c:pt idx="10">
                  <c:v>4.9030624121463751E-2</c:v>
                </c:pt>
                <c:pt idx="11">
                  <c:v>4.8495182747713139E-2</c:v>
                </c:pt>
                <c:pt idx="12">
                  <c:v>4.8252702159060856E-2</c:v>
                </c:pt>
                <c:pt idx="13">
                  <c:v>4.8051705818562773E-2</c:v>
                </c:pt>
                <c:pt idx="14">
                  <c:v>4.1153529837456793E-2</c:v>
                </c:pt>
                <c:pt idx="15">
                  <c:v>4.1118878174546403E-2</c:v>
                </c:pt>
                <c:pt idx="16">
                  <c:v>4.1173328449102264E-2</c:v>
                </c:pt>
                <c:pt idx="17">
                  <c:v>4.1544452324884906E-2</c:v>
                </c:pt>
                <c:pt idx="18">
                  <c:v>4.1987363758348328E-2</c:v>
                </c:pt>
                <c:pt idx="19">
                  <c:v>3.8500397182879675E-2</c:v>
                </c:pt>
                <c:pt idx="20">
                  <c:v>3.9596989202447697E-2</c:v>
                </c:pt>
                <c:pt idx="21">
                  <c:v>4.0809984684979872E-2</c:v>
                </c:pt>
                <c:pt idx="22">
                  <c:v>4.2431824574926669E-2</c:v>
                </c:pt>
                <c:pt idx="23">
                  <c:v>4.383612459198849E-2</c:v>
                </c:pt>
                <c:pt idx="24">
                  <c:v>4.5641567598797783E-2</c:v>
                </c:pt>
                <c:pt idx="25">
                  <c:v>4.7528245083939602E-2</c:v>
                </c:pt>
                <c:pt idx="26">
                  <c:v>4.961093242447312E-2</c:v>
                </c:pt>
                <c:pt idx="27">
                  <c:v>5.188488669802549E-2</c:v>
                </c:pt>
                <c:pt idx="28">
                  <c:v>5.4314660245630808E-2</c:v>
                </c:pt>
                <c:pt idx="29">
                  <c:v>5.5689125494510883E-2</c:v>
                </c:pt>
                <c:pt idx="30">
                  <c:v>5.8927325688912235E-2</c:v>
                </c:pt>
                <c:pt idx="31">
                  <c:v>6.2839127945942597E-2</c:v>
                </c:pt>
                <c:pt idx="32">
                  <c:v>6.7056425466154534E-2</c:v>
                </c:pt>
                <c:pt idx="33">
                  <c:v>7.0516226135264093E-2</c:v>
                </c:pt>
                <c:pt idx="34">
                  <c:v>7.316815718428149E-2</c:v>
                </c:pt>
                <c:pt idx="35">
                  <c:v>7.5087318449629681E-2</c:v>
                </c:pt>
                <c:pt idx="36">
                  <c:v>7.6535000517702567E-2</c:v>
                </c:pt>
                <c:pt idx="37">
                  <c:v>7.7300166708779372E-2</c:v>
                </c:pt>
                <c:pt idx="38">
                  <c:v>7.7429669286303016E-2</c:v>
                </c:pt>
                <c:pt idx="39">
                  <c:v>7.6682967862492291E-2</c:v>
                </c:pt>
                <c:pt idx="40">
                  <c:v>7.4702609609124782E-2</c:v>
                </c:pt>
              </c:numCache>
              <c:extLst/>
            </c:numRef>
          </c:val>
          <c:smooth val="0"/>
          <c:extLst>
            <c:ext xmlns:c16="http://schemas.microsoft.com/office/drawing/2014/chart" uri="{C3380CC4-5D6E-409C-BE32-E72D297353CC}">
              <c16:uniqueId val="{00000000-8215-4ECA-B2E5-DE4014C4B494}"/>
            </c:ext>
          </c:extLst>
        </c:ser>
        <c:ser>
          <c:idx val="8"/>
          <c:order val="5"/>
          <c:tx>
            <c:strRef>
              <c:f>'Plaatjes VHD'!$AC$6</c:f>
              <c:strCache>
                <c:ptCount val="1"/>
                <c:pt idx="0">
                  <c:v>106% - inzet best. ruimte</c:v>
                </c:pt>
              </c:strCache>
            </c:strRef>
          </c:tx>
          <c:spPr>
            <a:ln w="38100" cap="rnd">
              <a:solidFill>
                <a:srgbClr val="FF0000"/>
              </a:solidFill>
              <a:prstDash val="dash"/>
              <a:round/>
            </a:ln>
            <a:effectLst/>
          </c:spPr>
          <c:marker>
            <c:symbol val="none"/>
          </c:marker>
          <c:cat>
            <c:numRef>
              <c:f>'Plaatjes VHD'!$B$9:$B$49</c:f>
              <c:numCache>
                <c:formatCode>General</c:formatCode>
                <c:ptCount val="41"/>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numCache>
              <c:extLst/>
            </c:numRef>
          </c:cat>
          <c:val>
            <c:numRef>
              <c:f>'Plaatjes VHD'!$AC$9:$AC$49</c:f>
              <c:numCache>
                <c:formatCode>0%</c:formatCode>
                <c:ptCount val="41"/>
                <c:pt idx="0">
                  <c:v>2.1611700661315458E-2</c:v>
                </c:pt>
                <c:pt idx="1">
                  <c:v>1.8765403135094783E-2</c:v>
                </c:pt>
                <c:pt idx="2">
                  <c:v>1.5999223738339508E-2</c:v>
                </c:pt>
                <c:pt idx="3">
                  <c:v>1.3432138595188547E-2</c:v>
                </c:pt>
                <c:pt idx="4">
                  <c:v>4.4287234893758409E-3</c:v>
                </c:pt>
                <c:pt idx="5">
                  <c:v>2.4735385757650441E-3</c:v>
                </c:pt>
                <c:pt idx="6">
                  <c:v>6.6227615788716498E-4</c:v>
                </c:pt>
                <c:pt idx="7">
                  <c:v>-7.4043581730653951E-4</c:v>
                </c:pt>
                <c:pt idx="8">
                  <c:v>-1.8250838305180483E-3</c:v>
                </c:pt>
                <c:pt idx="9">
                  <c:v>-6.3821854969027259E-3</c:v>
                </c:pt>
                <c:pt idx="10">
                  <c:v>-7.1430315237573927E-3</c:v>
                </c:pt>
                <c:pt idx="11">
                  <c:v>-7.6698986948595671E-3</c:v>
                </c:pt>
                <c:pt idx="12">
                  <c:v>-7.8977943969927855E-3</c:v>
                </c:pt>
                <c:pt idx="13">
                  <c:v>-8.073491796150245E-3</c:v>
                </c:pt>
                <c:pt idx="14">
                  <c:v>-1.0554976971243857E-2</c:v>
                </c:pt>
                <c:pt idx="15">
                  <c:v>-1.0562770473677041E-2</c:v>
                </c:pt>
                <c:pt idx="16">
                  <c:v>-1.0485528228529217E-2</c:v>
                </c:pt>
                <c:pt idx="17">
                  <c:v>-1.0098856713855797E-2</c:v>
                </c:pt>
                <c:pt idx="18">
                  <c:v>-9.6576393294568463E-3</c:v>
                </c:pt>
                <c:pt idx="19">
                  <c:v>-1.0539708963236416E-2</c:v>
                </c:pt>
                <c:pt idx="20">
                  <c:v>-9.5753031056720062E-3</c:v>
                </c:pt>
                <c:pt idx="21">
                  <c:v>-8.5757293124774092E-3</c:v>
                </c:pt>
                <c:pt idx="22">
                  <c:v>-7.2652172501385115E-3</c:v>
                </c:pt>
                <c:pt idx="23">
                  <c:v>-6.2510969442877151E-3</c:v>
                </c:pt>
                <c:pt idx="24">
                  <c:v>-4.9479257409356103E-3</c:v>
                </c:pt>
                <c:pt idx="25">
                  <c:v>-3.6916454536001231E-3</c:v>
                </c:pt>
                <c:pt idx="26">
                  <c:v>-2.4367448549540427E-3</c:v>
                </c:pt>
                <c:pt idx="27">
                  <c:v>-1.3184590655661577E-3</c:v>
                </c:pt>
                <c:pt idx="28">
                  <c:v>-4.1148146698899435E-4</c:v>
                </c:pt>
                <c:pt idx="29">
                  <c:v>1.0554215632607722E-4</c:v>
                </c:pt>
                <c:pt idx="30">
                  <c:v>9.4147932272892199E-4</c:v>
                </c:pt>
                <c:pt idx="31">
                  <c:v>1.9708058077694268E-3</c:v>
                </c:pt>
                <c:pt idx="32">
                  <c:v>2.769530071519144E-3</c:v>
                </c:pt>
                <c:pt idx="33">
                  <c:v>3.5228536090885498E-3</c:v>
                </c:pt>
                <c:pt idx="34">
                  <c:v>4.124593974425883E-3</c:v>
                </c:pt>
                <c:pt idx="35">
                  <c:v>4.5776558080974361E-3</c:v>
                </c:pt>
                <c:pt idx="36">
                  <c:v>5.1178368062887447E-3</c:v>
                </c:pt>
                <c:pt idx="37">
                  <c:v>5.54416764145782E-3</c:v>
                </c:pt>
                <c:pt idx="38">
                  <c:v>5.9280506201377925E-3</c:v>
                </c:pt>
                <c:pt idx="39">
                  <c:v>6.0643653288667831E-3</c:v>
                </c:pt>
                <c:pt idx="40">
                  <c:v>5.6649191589306369E-3</c:v>
                </c:pt>
              </c:numCache>
              <c:extLst/>
            </c:numRef>
          </c:val>
          <c:smooth val="0"/>
          <c:extLst>
            <c:ext xmlns:c16="http://schemas.microsoft.com/office/drawing/2014/chart" uri="{C3380CC4-5D6E-409C-BE32-E72D297353CC}">
              <c16:uniqueId val="{00000001-8215-4ECA-B2E5-DE4014C4B494}"/>
            </c:ext>
          </c:extLst>
        </c:ser>
        <c:ser>
          <c:idx val="9"/>
          <c:order val="6"/>
          <c:tx>
            <c:strRef>
              <c:f>'Plaatjes VHD'!$AD$6</c:f>
              <c:strCache>
                <c:ptCount val="1"/>
                <c:pt idx="0">
                  <c:v>150% - inzet best. ruimte</c:v>
                </c:pt>
              </c:strCache>
            </c:strRef>
          </c:tx>
          <c:spPr>
            <a:ln w="38100" cap="rnd">
              <a:solidFill>
                <a:schemeClr val="accent4"/>
              </a:solidFill>
              <a:prstDash val="dash"/>
              <a:round/>
            </a:ln>
            <a:effectLst/>
          </c:spPr>
          <c:marker>
            <c:symbol val="none"/>
          </c:marker>
          <c:cat>
            <c:strLit>
              <c:ptCount val="41"/>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extLst>
                <c:ext xmlns:c15="http://schemas.microsoft.com/office/drawing/2012/chart" uri="{02D57815-91ED-43cb-92C2-25804820EDAC}">
                  <c15:autoCat val="1"/>
                </c:ext>
              </c:extLst>
            </c:strLit>
          </c:cat>
          <c:val>
            <c:numRef>
              <c:f>'Plaatjes VHD'!$AD$9:$AD$49</c:f>
              <c:numCache>
                <c:formatCode>0%</c:formatCode>
                <c:ptCount val="41"/>
                <c:pt idx="0">
                  <c:v>0.20639889170698877</c:v>
                </c:pt>
                <c:pt idx="1">
                  <c:v>0.20393508388938564</c:v>
                </c:pt>
                <c:pt idx="2">
                  <c:v>0.20152430897209461</c:v>
                </c:pt>
                <c:pt idx="3">
                  <c:v>0.19935183477318086</c:v>
                </c:pt>
                <c:pt idx="4">
                  <c:v>0.15554525968081911</c:v>
                </c:pt>
                <c:pt idx="5">
                  <c:v>0.15409293732897122</c:v>
                </c:pt>
                <c:pt idx="6">
                  <c:v>0.15278980649130625</c:v>
                </c:pt>
                <c:pt idx="7">
                  <c:v>0.15193067283753736</c:v>
                </c:pt>
                <c:pt idx="8">
                  <c:v>0.15143324911791045</c:v>
                </c:pt>
                <c:pt idx="9">
                  <c:v>0.12759073964640999</c:v>
                </c:pt>
                <c:pt idx="10">
                  <c:v>0.12738214879200083</c:v>
                </c:pt>
                <c:pt idx="11">
                  <c:v>0.12742932880708113</c:v>
                </c:pt>
                <c:pt idx="12">
                  <c:v>0.12778491378043744</c:v>
                </c:pt>
                <c:pt idx="13">
                  <c:v>0.12816470507532229</c:v>
                </c:pt>
                <c:pt idx="14">
                  <c:v>0.11177169320468794</c:v>
                </c:pt>
                <c:pt idx="15">
                  <c:v>0.11227487071627285</c:v>
                </c:pt>
                <c:pt idx="16">
                  <c:v>0.11285339853689225</c:v>
                </c:pt>
                <c:pt idx="17">
                  <c:v>0.11375817674970112</c:v>
                </c:pt>
                <c:pt idx="18">
                  <c:v>0.11471692968602776</c:v>
                </c:pt>
                <c:pt idx="19">
                  <c:v>0.10470786790153674</c:v>
                </c:pt>
                <c:pt idx="20">
                  <c:v>0.10629598918504501</c:v>
                </c:pt>
                <c:pt idx="21">
                  <c:v>0.10800737418355832</c:v>
                </c:pt>
                <c:pt idx="22">
                  <c:v>0.11015451430178413</c:v>
                </c:pt>
                <c:pt idx="23">
                  <c:v>0.11206411498888857</c:v>
                </c:pt>
                <c:pt idx="24">
                  <c:v>0.11441967397096997</c:v>
                </c:pt>
                <c:pt idx="25">
                  <c:v>0.11688386499893255</c:v>
                </c:pt>
                <c:pt idx="26">
                  <c:v>0.11956898453743947</c:v>
                </c:pt>
                <c:pt idx="27">
                  <c:v>0.12246075079151741</c:v>
                </c:pt>
                <c:pt idx="28">
                  <c:v>0.12551258529372822</c:v>
                </c:pt>
                <c:pt idx="29">
                  <c:v>0.12416077709478524</c:v>
                </c:pt>
                <c:pt idx="30">
                  <c:v>0.12811280916546108</c:v>
                </c:pt>
                <c:pt idx="31">
                  <c:v>0.13281293255680726</c:v>
                </c:pt>
                <c:pt idx="32">
                  <c:v>0.13788466831320756</c:v>
                </c:pt>
                <c:pt idx="33">
                  <c:v>0.14123181094766268</c:v>
                </c:pt>
                <c:pt idx="34">
                  <c:v>0.14285336017384775</c:v>
                </c:pt>
                <c:pt idx="35">
                  <c:v>0.14291811644991337</c:v>
                </c:pt>
                <c:pt idx="36">
                  <c:v>0.14187390167387437</c:v>
                </c:pt>
                <c:pt idx="37">
                  <c:v>0.13972528219455693</c:v>
                </c:pt>
                <c:pt idx="38">
                  <c:v>0.13674861964866269</c:v>
                </c:pt>
                <c:pt idx="39">
                  <c:v>0.13292698247941415</c:v>
                </c:pt>
                <c:pt idx="40">
                  <c:v>0.12823276325611421</c:v>
                </c:pt>
              </c:numCache>
              <c:extLst/>
            </c:numRef>
          </c:val>
          <c:smooth val="0"/>
          <c:extLst>
            <c:ext xmlns:c16="http://schemas.microsoft.com/office/drawing/2014/chart" uri="{C3380CC4-5D6E-409C-BE32-E72D297353CC}">
              <c16:uniqueId val="{00000002-8215-4ECA-B2E5-DE4014C4B494}"/>
            </c:ext>
          </c:extLst>
        </c:ser>
        <c:ser>
          <c:idx val="10"/>
          <c:order val="7"/>
          <c:tx>
            <c:strRef>
              <c:f>'Plaatjes VHD'!$AE$6</c:f>
              <c:strCache>
                <c:ptCount val="1"/>
                <c:pt idx="0">
                  <c:v>127,3% - 1j</c:v>
                </c:pt>
              </c:strCache>
            </c:strRef>
          </c:tx>
          <c:spPr>
            <a:ln w="38100" cap="rnd">
              <a:solidFill>
                <a:srgbClr val="7030A0"/>
              </a:solidFill>
              <a:prstDash val="sysDot"/>
              <a:round/>
            </a:ln>
            <a:effectLst/>
          </c:spPr>
          <c:marker>
            <c:symbol val="none"/>
          </c:marker>
          <c:cat>
            <c:strLit>
              <c:ptCount val="67"/>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pt idx="41">
                <c:v>68</c:v>
              </c:pt>
              <c:pt idx="42">
                <c:v>69</c:v>
              </c:pt>
              <c:pt idx="43">
                <c:v>70</c:v>
              </c:pt>
              <c:pt idx="44">
                <c:v>71</c:v>
              </c:pt>
              <c:pt idx="45">
                <c:v>72</c:v>
              </c:pt>
              <c:pt idx="46">
                <c:v>73</c:v>
              </c:pt>
              <c:pt idx="47">
                <c:v>74</c:v>
              </c:pt>
              <c:pt idx="48">
                <c:v>75</c:v>
              </c:pt>
              <c:pt idx="49">
                <c:v>76</c:v>
              </c:pt>
              <c:pt idx="50">
                <c:v>77</c:v>
              </c:pt>
              <c:pt idx="51">
                <c:v>78</c:v>
              </c:pt>
              <c:pt idx="52">
                <c:v>79</c:v>
              </c:pt>
              <c:pt idx="53">
                <c:v>80</c:v>
              </c:pt>
              <c:pt idx="54">
                <c:v>81</c:v>
              </c:pt>
              <c:pt idx="55">
                <c:v>82</c:v>
              </c:pt>
              <c:pt idx="56">
                <c:v>83</c:v>
              </c:pt>
              <c:pt idx="57">
                <c:v>84</c:v>
              </c:pt>
              <c:pt idx="58">
                <c:v>85</c:v>
              </c:pt>
              <c:pt idx="59">
                <c:v>86</c:v>
              </c:pt>
              <c:pt idx="60">
                <c:v>87</c:v>
              </c:pt>
              <c:pt idx="61">
                <c:v>88</c:v>
              </c:pt>
              <c:pt idx="62">
                <c:v>89</c:v>
              </c:pt>
              <c:pt idx="63">
                <c:v>90</c:v>
              </c:pt>
              <c:pt idx="64">
                <c:v>91</c:v>
              </c:pt>
              <c:pt idx="65">
                <c:v>92</c:v>
              </c:pt>
              <c:pt idx="66">
                <c:v>93</c:v>
              </c:pt>
              <c:extLst>
                <c:ext xmlns:c15="http://schemas.microsoft.com/office/drawing/2012/chart" uri="{02D57815-91ED-43cb-92C2-25804820EDAC}">
                  <c15:autoCat val="1"/>
                </c:ext>
              </c:extLst>
            </c:strLit>
          </c:cat>
          <c:val>
            <c:numRef>
              <c:f>'Plaatjes VHD'!$AE$9:$AE$49</c:f>
              <c:numCache>
                <c:formatCode>0%</c:formatCode>
                <c:ptCount val="41"/>
                <c:pt idx="0">
                  <c:v>6.3518769079983661E-2</c:v>
                </c:pt>
                <c:pt idx="1">
                  <c:v>6.0797014066164889E-2</c:v>
                </c:pt>
                <c:pt idx="2">
                  <c:v>5.8135690731853096E-2</c:v>
                </c:pt>
                <c:pt idx="3">
                  <c:v>5.5682258025010478E-2</c:v>
                </c:pt>
                <c:pt idx="4">
                  <c:v>3.6786695769737143E-2</c:v>
                </c:pt>
                <c:pt idx="5">
                  <c:v>3.4937602146936309E-2</c:v>
                </c:pt>
                <c:pt idx="6">
                  <c:v>3.3225632538395944E-2</c:v>
                </c:pt>
                <c:pt idx="7">
                  <c:v>3.1902510031234232E-2</c:v>
                </c:pt>
                <c:pt idx="8">
                  <c:v>3.0890391604766698E-2</c:v>
                </c:pt>
                <c:pt idx="9">
                  <c:v>2.0471855073826317E-2</c:v>
                </c:pt>
                <c:pt idx="10">
                  <c:v>1.9732584451136015E-2</c:v>
                </c:pt>
                <c:pt idx="11">
                  <c:v>1.9218709599650552E-2</c:v>
                </c:pt>
                <c:pt idx="12">
                  <c:v>1.8989455385117093E-2</c:v>
                </c:pt>
                <c:pt idx="13">
                  <c:v>1.880039815007617E-2</c:v>
                </c:pt>
                <c:pt idx="14">
                  <c:v>1.2099620068231509E-2</c:v>
                </c:pt>
                <c:pt idx="15">
                  <c:v>1.2069805063850358E-2</c:v>
                </c:pt>
                <c:pt idx="16">
                  <c:v>1.212684179244361E-2</c:v>
                </c:pt>
                <c:pt idx="17">
                  <c:v>1.2491144336216786E-2</c:v>
                </c:pt>
                <c:pt idx="18">
                  <c:v>1.2924657805211126E-2</c:v>
                </c:pt>
                <c:pt idx="19">
                  <c:v>9.5370459585772949E-3</c:v>
                </c:pt>
                <c:pt idx="20">
                  <c:v>1.0604961949070679E-2</c:v>
                </c:pt>
                <c:pt idx="21">
                  <c:v>1.1785856377954262E-2</c:v>
                </c:pt>
                <c:pt idx="22">
                  <c:v>1.3365983409446169E-2</c:v>
                </c:pt>
                <c:pt idx="23">
                  <c:v>1.4728248473190098E-2</c:v>
                </c:pt>
                <c:pt idx="24">
                  <c:v>1.6483420393752279E-2</c:v>
                </c:pt>
                <c:pt idx="25">
                  <c:v>1.8315070278263956E-2</c:v>
                </c:pt>
                <c:pt idx="26">
                  <c:v>2.0338327942094114E-2</c:v>
                </c:pt>
                <c:pt idx="27">
                  <c:v>2.2544764320212574E-2</c:v>
                </c:pt>
                <c:pt idx="28">
                  <c:v>2.4901609952014292E-2</c:v>
                </c:pt>
                <c:pt idx="29">
                  <c:v>2.6227452223003933E-2</c:v>
                </c:pt>
                <c:pt idx="30">
                  <c:v>2.9362976174259536E-2</c:v>
                </c:pt>
                <c:pt idx="31">
                  <c:v>3.3157137615646315E-2</c:v>
                </c:pt>
                <c:pt idx="32">
                  <c:v>3.7240755214869692E-2</c:v>
                </c:pt>
                <c:pt idx="33">
                  <c:v>4.1962977224672349E-2</c:v>
                </c:pt>
                <c:pt idx="34">
                  <c:v>4.7261974298782539E-2</c:v>
                </c:pt>
                <c:pt idx="35">
                  <c:v>5.3201424228379146E-2</c:v>
                </c:pt>
                <c:pt idx="36">
                  <c:v>6.0034665236382567E-2</c:v>
                </c:pt>
                <c:pt idx="37">
                  <c:v>6.7538542694008052E-2</c:v>
                </c:pt>
                <c:pt idx="38">
                  <c:v>7.575773262010066E-2</c:v>
                </c:pt>
                <c:pt idx="39">
                  <c:v>8.4438216857918524E-2</c:v>
                </c:pt>
                <c:pt idx="40">
                  <c:v>9.3196587007061682E-2</c:v>
                </c:pt>
              </c:numCache>
              <c:extLst/>
            </c:numRef>
          </c:val>
          <c:smooth val="0"/>
          <c:extLst>
            <c:ext xmlns:c16="http://schemas.microsoft.com/office/drawing/2014/chart" uri="{C3380CC4-5D6E-409C-BE32-E72D297353CC}">
              <c16:uniqueId val="{00000003-8215-4ECA-B2E5-DE4014C4B494}"/>
            </c:ext>
          </c:extLst>
        </c:ser>
        <c:ser>
          <c:idx val="11"/>
          <c:order val="8"/>
          <c:tx>
            <c:strRef>
              <c:f>'Plaatjes VHD'!$AF$6</c:f>
              <c:strCache>
                <c:ptCount val="1"/>
                <c:pt idx="0">
                  <c:v>106% - 1j</c:v>
                </c:pt>
              </c:strCache>
            </c:strRef>
          </c:tx>
          <c:spPr>
            <a:ln w="38100" cap="rnd">
              <a:solidFill>
                <a:srgbClr val="FF0000"/>
              </a:solidFill>
              <a:prstDash val="sysDot"/>
              <a:round/>
            </a:ln>
            <a:effectLst/>
          </c:spPr>
          <c:marker>
            <c:symbol val="none"/>
          </c:marker>
          <c:cat>
            <c:strLit>
              <c:ptCount val="67"/>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pt idx="41">
                <c:v>68</c:v>
              </c:pt>
              <c:pt idx="42">
                <c:v>69</c:v>
              </c:pt>
              <c:pt idx="43">
                <c:v>70</c:v>
              </c:pt>
              <c:pt idx="44">
                <c:v>71</c:v>
              </c:pt>
              <c:pt idx="45">
                <c:v>72</c:v>
              </c:pt>
              <c:pt idx="46">
                <c:v>73</c:v>
              </c:pt>
              <c:pt idx="47">
                <c:v>74</c:v>
              </c:pt>
              <c:pt idx="48">
                <c:v>75</c:v>
              </c:pt>
              <c:pt idx="49">
                <c:v>76</c:v>
              </c:pt>
              <c:pt idx="50">
                <c:v>77</c:v>
              </c:pt>
              <c:pt idx="51">
                <c:v>78</c:v>
              </c:pt>
              <c:pt idx="52">
                <c:v>79</c:v>
              </c:pt>
              <c:pt idx="53">
                <c:v>80</c:v>
              </c:pt>
              <c:pt idx="54">
                <c:v>81</c:v>
              </c:pt>
              <c:pt idx="55">
                <c:v>82</c:v>
              </c:pt>
              <c:pt idx="56">
                <c:v>83</c:v>
              </c:pt>
              <c:pt idx="57">
                <c:v>84</c:v>
              </c:pt>
              <c:pt idx="58">
                <c:v>85</c:v>
              </c:pt>
              <c:pt idx="59">
                <c:v>86</c:v>
              </c:pt>
              <c:pt idx="60">
                <c:v>87</c:v>
              </c:pt>
              <c:pt idx="61">
                <c:v>88</c:v>
              </c:pt>
              <c:pt idx="62">
                <c:v>89</c:v>
              </c:pt>
              <c:pt idx="63">
                <c:v>90</c:v>
              </c:pt>
              <c:pt idx="64">
                <c:v>91</c:v>
              </c:pt>
              <c:pt idx="65">
                <c:v>92</c:v>
              </c:pt>
              <c:pt idx="66">
                <c:v>93</c:v>
              </c:pt>
              <c:extLst>
                <c:ext xmlns:c15="http://schemas.microsoft.com/office/drawing/2012/chart" uri="{02D57815-91ED-43cb-92C2-25804820EDAC}">
                  <c15:autoCat val="1"/>
                </c:ext>
              </c:extLst>
            </c:strLit>
          </c:cat>
          <c:val>
            <c:numRef>
              <c:f>'Plaatjes VHD'!$AF$9:$AF$49</c:f>
              <c:numCache>
                <c:formatCode>0%</c:formatCode>
                <c:ptCount val="41"/>
                <c:pt idx="0">
                  <c:v>1.9729531356426078E-2</c:v>
                </c:pt>
                <c:pt idx="1">
                  <c:v>1.6888619967863949E-2</c:v>
                </c:pt>
                <c:pt idx="2">
                  <c:v>1.4127819471298597E-2</c:v>
                </c:pt>
                <c:pt idx="3">
                  <c:v>1.1565777885887307E-2</c:v>
                </c:pt>
                <c:pt idx="4">
                  <c:v>2.5791390401215253E-3</c:v>
                </c:pt>
                <c:pt idx="5">
                  <c:v>6.2782582927844999E-4</c:v>
                </c:pt>
                <c:pt idx="6">
                  <c:v>-1.1798098105906263E-3</c:v>
                </c:pt>
                <c:pt idx="7">
                  <c:v>-2.5795789316782614E-3</c:v>
                </c:pt>
                <c:pt idx="8">
                  <c:v>-3.6618519029499863E-3</c:v>
                </c:pt>
                <c:pt idx="9">
                  <c:v>-8.2102053793685625E-3</c:v>
                </c:pt>
                <c:pt idx="10">
                  <c:v>-8.9692319286398536E-3</c:v>
                </c:pt>
                <c:pt idx="11">
                  <c:v>-9.4947302399789324E-3</c:v>
                </c:pt>
                <c:pt idx="12">
                  <c:v>-9.7218143704069782E-3</c:v>
                </c:pt>
                <c:pt idx="13">
                  <c:v>-9.8967890022771954E-3</c:v>
                </c:pt>
                <c:pt idx="14">
                  <c:v>-1.2373387996013507E-2</c:v>
                </c:pt>
                <c:pt idx="15">
                  <c:v>-1.2380898325549783E-2</c:v>
                </c:pt>
                <c:pt idx="16">
                  <c:v>-1.2303515399562537E-2</c:v>
                </c:pt>
                <c:pt idx="17">
                  <c:v>-1.1917303661102108E-2</c:v>
                </c:pt>
                <c:pt idx="18">
                  <c:v>-1.1476673234811607E-2</c:v>
                </c:pt>
                <c:pt idx="19">
                  <c:v>-1.2356944269020009E-2</c:v>
                </c:pt>
                <c:pt idx="20">
                  <c:v>-1.1394140296151822E-2</c:v>
                </c:pt>
                <c:pt idx="21">
                  <c:v>-1.0396244953905009E-2</c:v>
                </c:pt>
                <c:pt idx="22">
                  <c:v>-9.0878695249320129E-3</c:v>
                </c:pt>
                <c:pt idx="23">
                  <c:v>-8.075725214244267E-3</c:v>
                </c:pt>
                <c:pt idx="24">
                  <c:v>-6.7748820170259183E-3</c:v>
                </c:pt>
                <c:pt idx="25">
                  <c:v>-5.5209969823405425E-3</c:v>
                </c:pt>
                <c:pt idx="26">
                  <c:v>-4.2684240967919562E-3</c:v>
                </c:pt>
                <c:pt idx="27">
                  <c:v>-3.1523864187250616E-3</c:v>
                </c:pt>
                <c:pt idx="28">
                  <c:v>-2.2473339485453714E-3</c:v>
                </c:pt>
                <c:pt idx="29">
                  <c:v>-1.7318363874536669E-3</c:v>
                </c:pt>
                <c:pt idx="30">
                  <c:v>-8.9813761463508612E-4</c:v>
                </c:pt>
                <c:pt idx="31">
                  <c:v>1.2883043643707737E-4</c:v>
                </c:pt>
                <c:pt idx="32">
                  <c:v>9.2516044302159983E-4</c:v>
                </c:pt>
                <c:pt idx="33">
                  <c:v>1.7628161409866117E-3</c:v>
                </c:pt>
                <c:pt idx="34">
                  <c:v>2.5338951664448661E-3</c:v>
                </c:pt>
                <c:pt idx="35">
                  <c:v>3.2392831065823913E-3</c:v>
                </c:pt>
                <c:pt idx="36">
                  <c:v>4.1125544888416243E-3</c:v>
                </c:pt>
                <c:pt idx="37">
                  <c:v>4.9500052687685425E-3</c:v>
                </c:pt>
                <c:pt idx="38">
                  <c:v>5.820638725477334E-3</c:v>
                </c:pt>
                <c:pt idx="39">
                  <c:v>6.5161218572487023E-3</c:v>
                </c:pt>
                <c:pt idx="40">
                  <c:v>6.7442487104731885E-3</c:v>
                </c:pt>
              </c:numCache>
              <c:extLst/>
            </c:numRef>
          </c:val>
          <c:smooth val="0"/>
          <c:extLst>
            <c:ext xmlns:c16="http://schemas.microsoft.com/office/drawing/2014/chart" uri="{C3380CC4-5D6E-409C-BE32-E72D297353CC}">
              <c16:uniqueId val="{00000004-8215-4ECA-B2E5-DE4014C4B494}"/>
            </c:ext>
          </c:extLst>
        </c:ser>
        <c:ser>
          <c:idx val="12"/>
          <c:order val="9"/>
          <c:tx>
            <c:strRef>
              <c:f>'Plaatjes VHD'!$AG$6</c:f>
              <c:strCache>
                <c:ptCount val="1"/>
                <c:pt idx="0">
                  <c:v>150% - 1j</c:v>
                </c:pt>
              </c:strCache>
            </c:strRef>
          </c:tx>
          <c:spPr>
            <a:ln w="38100" cap="rnd">
              <a:solidFill>
                <a:schemeClr val="accent4"/>
              </a:solidFill>
              <a:prstDash val="sysDot"/>
              <a:round/>
            </a:ln>
            <a:effectLst/>
          </c:spPr>
          <c:marker>
            <c:symbol val="none"/>
          </c:marker>
          <c:cat>
            <c:strLit>
              <c:ptCount val="67"/>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pt idx="41">
                <c:v>68</c:v>
              </c:pt>
              <c:pt idx="42">
                <c:v>69</c:v>
              </c:pt>
              <c:pt idx="43">
                <c:v>70</c:v>
              </c:pt>
              <c:pt idx="44">
                <c:v>71</c:v>
              </c:pt>
              <c:pt idx="45">
                <c:v>72</c:v>
              </c:pt>
              <c:pt idx="46">
                <c:v>73</c:v>
              </c:pt>
              <c:pt idx="47">
                <c:v>74</c:v>
              </c:pt>
              <c:pt idx="48">
                <c:v>75</c:v>
              </c:pt>
              <c:pt idx="49">
                <c:v>76</c:v>
              </c:pt>
              <c:pt idx="50">
                <c:v>77</c:v>
              </c:pt>
              <c:pt idx="51">
                <c:v>78</c:v>
              </c:pt>
              <c:pt idx="52">
                <c:v>79</c:v>
              </c:pt>
              <c:pt idx="53">
                <c:v>80</c:v>
              </c:pt>
              <c:pt idx="54">
                <c:v>81</c:v>
              </c:pt>
              <c:pt idx="55">
                <c:v>82</c:v>
              </c:pt>
              <c:pt idx="56">
                <c:v>83</c:v>
              </c:pt>
              <c:pt idx="57">
                <c:v>84</c:v>
              </c:pt>
              <c:pt idx="58">
                <c:v>85</c:v>
              </c:pt>
              <c:pt idx="59">
                <c:v>86</c:v>
              </c:pt>
              <c:pt idx="60">
                <c:v>87</c:v>
              </c:pt>
              <c:pt idx="61">
                <c:v>88</c:v>
              </c:pt>
              <c:pt idx="62">
                <c:v>89</c:v>
              </c:pt>
              <c:pt idx="63">
                <c:v>90</c:v>
              </c:pt>
              <c:pt idx="64">
                <c:v>91</c:v>
              </c:pt>
              <c:pt idx="65">
                <c:v>92</c:v>
              </c:pt>
              <c:pt idx="66">
                <c:v>93</c:v>
              </c:pt>
              <c:extLst>
                <c:ext xmlns:c15="http://schemas.microsoft.com/office/drawing/2012/chart" uri="{02D57815-91ED-43cb-92C2-25804820EDAC}">
                  <c15:autoCat val="1"/>
                </c:ext>
              </c:extLst>
            </c:strLit>
          </c:cat>
          <c:val>
            <c:numRef>
              <c:f>'Plaatjes VHD'!$AG$9:$AG$49</c:f>
              <c:numCache>
                <c:formatCode>0%</c:formatCode>
                <c:ptCount val="41"/>
                <c:pt idx="0">
                  <c:v>0.15020823775864378</c:v>
                </c:pt>
                <c:pt idx="1">
                  <c:v>0.14786634269875343</c:v>
                </c:pt>
                <c:pt idx="2">
                  <c:v>0.14557960090408817</c:v>
                </c:pt>
                <c:pt idx="3">
                  <c:v>0.14352092361499991</c:v>
                </c:pt>
                <c:pt idx="4">
                  <c:v>0.10176156788017465</c:v>
                </c:pt>
                <c:pt idx="5">
                  <c:v>0.10038729294991033</c:v>
                </c:pt>
                <c:pt idx="6">
                  <c:v>9.9155960379287977E-2</c:v>
                </c:pt>
                <c:pt idx="7">
                  <c:v>9.834946184447424E-2</c:v>
                </c:pt>
                <c:pt idx="8">
                  <c:v>9.7888276893862924E-2</c:v>
                </c:pt>
                <c:pt idx="9">
                  <c:v>7.5166477250023123E-2</c:v>
                </c:pt>
                <c:pt idx="10">
                  <c:v>7.4980719010544927E-2</c:v>
                </c:pt>
                <c:pt idx="11">
                  <c:v>7.5037579081993266E-2</c:v>
                </c:pt>
                <c:pt idx="12">
                  <c:v>7.5388283159320668E-2</c:v>
                </c:pt>
                <c:pt idx="13">
                  <c:v>7.5761303113820899E-2</c:v>
                </c:pt>
                <c:pt idx="14">
                  <c:v>6.0137760443678134E-2</c:v>
                </c:pt>
                <c:pt idx="15">
                  <c:v>6.06235257130463E-2</c:v>
                </c:pt>
                <c:pt idx="16">
                  <c:v>6.1181500391046528E-2</c:v>
                </c:pt>
                <c:pt idx="17">
                  <c:v>6.2049529930098934E-2</c:v>
                </c:pt>
                <c:pt idx="18">
                  <c:v>6.296785545010164E-2</c:v>
                </c:pt>
                <c:pt idx="19">
                  <c:v>5.3425765318908969E-2</c:v>
                </c:pt>
                <c:pt idx="20">
                  <c:v>5.4942176303863777E-2</c:v>
                </c:pt>
                <c:pt idx="21">
                  <c:v>5.6575810128987936E-2</c:v>
                </c:pt>
                <c:pt idx="22">
                  <c:v>5.8628151955433694E-2</c:v>
                </c:pt>
                <c:pt idx="23">
                  <c:v>6.0442314504716155E-2</c:v>
                </c:pt>
                <c:pt idx="24">
                  <c:v>6.2687093904510549E-2</c:v>
                </c:pt>
                <c:pt idx="25">
                  <c:v>6.5031013005438121E-2</c:v>
                </c:pt>
                <c:pt idx="26">
                  <c:v>6.7587540208279506E-2</c:v>
                </c:pt>
                <c:pt idx="27">
                  <c:v>7.033623725799365E-2</c:v>
                </c:pt>
                <c:pt idx="28">
                  <c:v>7.3235684253926792E-2</c:v>
                </c:pt>
                <c:pt idx="29">
                  <c:v>7.1926943180903535E-2</c:v>
                </c:pt>
                <c:pt idx="30">
                  <c:v>7.5672082013697795E-2</c:v>
                </c:pt>
                <c:pt idx="31">
                  <c:v>8.0137449530417904E-2</c:v>
                </c:pt>
                <c:pt idx="32">
                  <c:v>8.4943805798677108E-2</c:v>
                </c:pt>
                <c:pt idx="33">
                  <c:v>9.0501687587028368E-2</c:v>
                </c:pt>
                <c:pt idx="34">
                  <c:v>9.6792487023275031E-2</c:v>
                </c:pt>
                <c:pt idx="35">
                  <c:v>0.10396839578746242</c:v>
                </c:pt>
                <c:pt idx="36">
                  <c:v>0.11246952852233449</c:v>
                </c:pt>
                <c:pt idx="37">
                  <c:v>0.12229370727912481</c:v>
                </c:pt>
                <c:pt idx="38">
                  <c:v>0.13374524378617147</c:v>
                </c:pt>
                <c:pt idx="39">
                  <c:v>0.14683655855630873</c:v>
                </c:pt>
                <c:pt idx="40">
                  <c:v>0.16157812521521464</c:v>
                </c:pt>
              </c:numCache>
              <c:extLst/>
            </c:numRef>
          </c:val>
          <c:smooth val="0"/>
          <c:extLst>
            <c:ext xmlns:c16="http://schemas.microsoft.com/office/drawing/2014/chart" uri="{C3380CC4-5D6E-409C-BE32-E72D297353CC}">
              <c16:uniqueId val="{00000005-8215-4ECA-B2E5-DE4014C4B494}"/>
            </c:ext>
          </c:extLst>
        </c:ser>
        <c:ser>
          <c:idx val="3"/>
          <c:order val="11"/>
          <c:tx>
            <c:strRef>
              <c:f>'Plaatjes VHD'!$C$6</c:f>
              <c:strCache>
                <c:ptCount val="1"/>
                <c:pt idx="0">
                  <c:v>Grens BPOA</c:v>
                </c:pt>
              </c:strCache>
            </c:strRef>
          </c:tx>
          <c:spPr>
            <a:ln w="19050" cap="rnd">
              <a:solidFill>
                <a:schemeClr val="bg1">
                  <a:lumMod val="50000"/>
                </a:schemeClr>
              </a:solidFill>
              <a:prstDash val="dash"/>
              <a:round/>
            </a:ln>
            <a:effectLst/>
          </c:spPr>
          <c:marker>
            <c:symbol val="none"/>
          </c:marker>
          <c:cat>
            <c:numRef>
              <c:f>'Plaatjes VHD'!$B$9:$B$49</c:f>
              <c:numCache>
                <c:formatCode>General</c:formatCode>
                <c:ptCount val="41"/>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numCache>
              <c:extLst/>
            </c:numRef>
          </c:cat>
          <c:val>
            <c:numRef>
              <c:f>'Plaatjes VHD'!$C$9:$C$49</c:f>
              <c:numCache>
                <c:formatCode>0%</c:formatCode>
                <c:ptCount val="41"/>
                <c:pt idx="0">
                  <c:v>-0.35</c:v>
                </c:pt>
                <c:pt idx="1">
                  <c:v>-0.35</c:v>
                </c:pt>
                <c:pt idx="2">
                  <c:v>-0.35</c:v>
                </c:pt>
                <c:pt idx="3">
                  <c:v>-0.35</c:v>
                </c:pt>
                <c:pt idx="4">
                  <c:v>-0.35</c:v>
                </c:pt>
                <c:pt idx="5">
                  <c:v>-0.35</c:v>
                </c:pt>
                <c:pt idx="6">
                  <c:v>-0.35</c:v>
                </c:pt>
                <c:pt idx="7">
                  <c:v>-0.35</c:v>
                </c:pt>
                <c:pt idx="8">
                  <c:v>-0.35</c:v>
                </c:pt>
                <c:pt idx="9">
                  <c:v>-0.35</c:v>
                </c:pt>
                <c:pt idx="10">
                  <c:v>-0.35</c:v>
                </c:pt>
                <c:pt idx="11">
                  <c:v>-0.35</c:v>
                </c:pt>
                <c:pt idx="12">
                  <c:v>-0.35</c:v>
                </c:pt>
                <c:pt idx="13">
                  <c:v>-0.35</c:v>
                </c:pt>
                <c:pt idx="14">
                  <c:v>-0.35</c:v>
                </c:pt>
                <c:pt idx="15">
                  <c:v>-0.35</c:v>
                </c:pt>
                <c:pt idx="16">
                  <c:v>-0.35</c:v>
                </c:pt>
                <c:pt idx="17">
                  <c:v>-0.35</c:v>
                </c:pt>
                <c:pt idx="18">
                  <c:v>-0.35</c:v>
                </c:pt>
                <c:pt idx="19">
                  <c:v>-0.35</c:v>
                </c:pt>
                <c:pt idx="20">
                  <c:v>-0.35</c:v>
                </c:pt>
                <c:pt idx="21">
                  <c:v>-0.35</c:v>
                </c:pt>
                <c:pt idx="22">
                  <c:v>-0.35</c:v>
                </c:pt>
                <c:pt idx="23">
                  <c:v>-0.35</c:v>
                </c:pt>
                <c:pt idx="24">
                  <c:v>-0.35</c:v>
                </c:pt>
                <c:pt idx="25">
                  <c:v>-0.35</c:v>
                </c:pt>
                <c:pt idx="26">
                  <c:v>-0.35</c:v>
                </c:pt>
                <c:pt idx="27">
                  <c:v>-0.35</c:v>
                </c:pt>
                <c:pt idx="28">
                  <c:v>-0.35</c:v>
                </c:pt>
                <c:pt idx="29">
                  <c:v>-0.35</c:v>
                </c:pt>
                <c:pt idx="30">
                  <c:v>-0.35</c:v>
                </c:pt>
                <c:pt idx="31">
                  <c:v>-0.35</c:v>
                </c:pt>
                <c:pt idx="32">
                  <c:v>-0.35</c:v>
                </c:pt>
                <c:pt idx="33">
                  <c:v>-0.35</c:v>
                </c:pt>
                <c:pt idx="34">
                  <c:v>-0.35</c:v>
                </c:pt>
                <c:pt idx="35">
                  <c:v>-0.35</c:v>
                </c:pt>
                <c:pt idx="36">
                  <c:v>-0.35</c:v>
                </c:pt>
                <c:pt idx="37">
                  <c:v>-0.35</c:v>
                </c:pt>
                <c:pt idx="38">
                  <c:v>-0.35</c:v>
                </c:pt>
                <c:pt idx="39">
                  <c:v>-0.35</c:v>
                </c:pt>
                <c:pt idx="40">
                  <c:v>-0.35</c:v>
                </c:pt>
              </c:numCache>
              <c:extLst/>
            </c:numRef>
          </c:val>
          <c:smooth val="0"/>
          <c:extLst>
            <c:ext xmlns:c16="http://schemas.microsoft.com/office/drawing/2014/chart" uri="{C3380CC4-5D6E-409C-BE32-E72D297353CC}">
              <c16:uniqueId val="{00000006-8215-4ECA-B2E5-DE4014C4B494}"/>
            </c:ext>
          </c:extLst>
        </c:ser>
        <c:dLbls>
          <c:showLegendKey val="0"/>
          <c:showVal val="0"/>
          <c:showCatName val="0"/>
          <c:showSerName val="0"/>
          <c:showPercent val="0"/>
          <c:showBubbleSize val="0"/>
        </c:dLbls>
        <c:smooth val="0"/>
        <c:axId val="81025712"/>
        <c:axId val="81035312"/>
        <c:extLst>
          <c:ext xmlns:c15="http://schemas.microsoft.com/office/drawing/2012/chart" uri="{02D57815-91ED-43cb-92C2-25804820EDAC}">
            <c15:filteredLineSeries>
              <c15:ser>
                <c:idx val="0"/>
                <c:order val="0"/>
                <c:tx>
                  <c:strRef>
                    <c:extLst>
                      <c:ext uri="{02D57815-91ED-43cb-92C2-25804820EDAC}">
                        <c15:formulaRef>
                          <c15:sqref>'Plaatjes VHD'!$Y$6</c15:sqref>
                        </c15:formulaRef>
                      </c:ext>
                    </c:extLst>
                    <c:strCache>
                      <c:ptCount val="1"/>
                      <c:pt idx="0">
                        <c:v>127,3% - 10j</c:v>
                      </c:pt>
                    </c:strCache>
                  </c:strRef>
                </c:tx>
                <c:spPr>
                  <a:ln w="22225" cap="rnd">
                    <a:solidFill>
                      <a:schemeClr val="accent4"/>
                    </a:solidFill>
                    <a:round/>
                  </a:ln>
                  <a:effectLst/>
                </c:spPr>
                <c:marker>
                  <c:symbol val="none"/>
                </c:marker>
                <c:cat>
                  <c:numRef>
                    <c:extLst>
                      <c:ext uri="{02D57815-91ED-43cb-92C2-25804820EDAC}">
                        <c15:formulaRef>
                          <c15:sqref>'Plaatjes VHD'!$B$9:$B$49</c15:sqref>
                        </c15:formulaRef>
                      </c:ext>
                    </c:extLst>
                    <c:numCache>
                      <c:formatCode>General</c:formatCode>
                      <c:ptCount val="41"/>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numCache>
                  </c:numRef>
                </c:cat>
                <c:val>
                  <c:numRef>
                    <c:extLst>
                      <c:ext uri="{02D57815-91ED-43cb-92C2-25804820EDAC}">
                        <c15:formulaRef>
                          <c15:sqref>'Plaatjes VHD'!$Y$9:$Y$49</c15:sqref>
                        </c15:formulaRef>
                      </c:ext>
                    </c:extLst>
                    <c:numCache>
                      <c:formatCode>0%</c:formatCode>
                      <c:ptCount val="41"/>
                      <c:pt idx="0">
                        <c:v>9.8722088163540889E-2</c:v>
                      </c:pt>
                      <c:pt idx="1">
                        <c:v>9.5906969519510499E-2</c:v>
                      </c:pt>
                      <c:pt idx="2">
                        <c:v>9.3151813773695524E-2</c:v>
                      </c:pt>
                      <c:pt idx="3">
                        <c:v>9.0611048445358167E-2</c:v>
                      </c:pt>
                      <c:pt idx="4">
                        <c:v>7.108630266543603E-2</c:v>
                      </c:pt>
                      <c:pt idx="5">
                        <c:v>6.9170795831644538E-2</c:v>
                      </c:pt>
                      <c:pt idx="6">
                        <c:v>6.7396466221800955E-2</c:v>
                      </c:pt>
                      <c:pt idx="7">
                        <c:v>6.6022797054039684E-2</c:v>
                      </c:pt>
                      <c:pt idx="8">
                        <c:v>6.497011202229297E-2</c:v>
                      </c:pt>
                      <c:pt idx="9">
                        <c:v>5.4200495145721339E-2</c:v>
                      </c:pt>
                      <c:pt idx="10">
                        <c:v>5.3429350501477568E-2</c:v>
                      </c:pt>
                      <c:pt idx="11">
                        <c:v>5.2891663950091372E-2</c:v>
                      </c:pt>
                      <c:pt idx="12">
                        <c:v>5.2648166607745406E-2</c:v>
                      </c:pt>
                      <c:pt idx="13">
                        <c:v>5.2446327462580822E-2</c:v>
                      </c:pt>
                      <c:pt idx="14">
                        <c:v>4.5519226502580556E-2</c:v>
                      </c:pt>
                      <c:pt idx="15">
                        <c:v>4.5484429540591176E-2</c:v>
                      </c:pt>
                      <c:pt idx="16">
                        <c:v>4.5539108132465422E-2</c:v>
                      </c:pt>
                      <c:pt idx="17">
                        <c:v>4.5911788180532431E-2</c:v>
                      </c:pt>
                      <c:pt idx="18">
                        <c:v>4.6356556801156579E-2</c:v>
                      </c:pt>
                      <c:pt idx="19">
                        <c:v>4.2854968906244739E-2</c:v>
                      </c:pt>
                      <c:pt idx="20">
                        <c:v>4.3956159083515134E-2</c:v>
                      </c:pt>
                      <c:pt idx="21">
                        <c:v>4.5174240819112033E-2</c:v>
                      </c:pt>
                      <c:pt idx="22">
                        <c:v>4.6802881301668098E-2</c:v>
                      </c:pt>
                      <c:pt idx="23">
                        <c:v>4.8213069737416347E-2</c:v>
                      </c:pt>
                      <c:pt idx="24">
                        <c:v>5.0026083209375516E-2</c:v>
                      </c:pt>
                      <c:pt idx="25">
                        <c:v>5.1920671786752415E-2</c:v>
                      </c:pt>
                      <c:pt idx="26">
                        <c:v>5.4012092115185428E-2</c:v>
                      </c:pt>
                      <c:pt idx="27">
                        <c:v>5.6295581384589344E-2</c:v>
                      </c:pt>
                      <c:pt idx="28">
                        <c:v>5.8735543299203163E-2</c:v>
                      </c:pt>
                      <c:pt idx="29">
                        <c:v>6.0115771865578482E-2</c:v>
                      </c:pt>
                      <c:pt idx="30">
                        <c:v>6.3367550268557338E-2</c:v>
                      </c:pt>
                      <c:pt idx="31">
                        <c:v>6.729575523813569E-2</c:v>
                      </c:pt>
                      <c:pt idx="32">
                        <c:v>7.1530736453587984E-2</c:v>
                      </c:pt>
                      <c:pt idx="33">
                        <c:v>7.5010973758105282E-2</c:v>
                      </c:pt>
                      <c:pt idx="34">
                        <c:v>7.7685850120462696E-2</c:v>
                      </c:pt>
                      <c:pt idx="35">
                        <c:v>7.9630743337899768E-2</c:v>
                      </c:pt>
                      <c:pt idx="36">
                        <c:v>8.1108002450842154E-2</c:v>
                      </c:pt>
                      <c:pt idx="37">
                        <c:v>8.1905657092094408E-2</c:v>
                      </c:pt>
                      <c:pt idx="38">
                        <c:v>8.2070715377903891E-2</c:v>
                      </c:pt>
                      <c:pt idx="39">
                        <c:v>8.1361537121577676E-2</c:v>
                      </c:pt>
                      <c:pt idx="40">
                        <c:v>7.9418993010547334E-2</c:v>
                      </c:pt>
                    </c:numCache>
                  </c:numRef>
                </c:val>
                <c:smooth val="0"/>
                <c:extLst>
                  <c:ext xmlns:c16="http://schemas.microsoft.com/office/drawing/2014/chart" uri="{C3380CC4-5D6E-409C-BE32-E72D297353CC}">
                    <c16:uniqueId val="{0000000A-8215-4ECA-B2E5-DE4014C4B494}"/>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'Plaatjes VHD'!$Z$6</c15:sqref>
                        </c15:formulaRef>
                      </c:ext>
                    </c:extLst>
                    <c:strCache>
                      <c:ptCount val="1"/>
                      <c:pt idx="0">
                        <c:v>106% - 10j</c:v>
                      </c:pt>
                    </c:strCache>
                  </c:strRef>
                </c:tx>
                <c:spPr>
                  <a:ln w="22225" cap="rnd">
                    <a:solidFill>
                      <a:schemeClr val="accent1"/>
                    </a:solidFill>
                    <a:round/>
                  </a:ln>
                  <a:effectLst/>
                </c:spPr>
                <c:marker>
                  <c:symbol val="none"/>
                </c:marker>
                <c:cat>
                  <c:numRef>
                    <c:extLst xmlns:c15="http://schemas.microsoft.com/office/drawing/2012/chart">
                      <c:ext xmlns:c15="http://schemas.microsoft.com/office/drawing/2012/chart" uri="{02D57815-91ED-43cb-92C2-25804820EDAC}">
                        <c15:formulaRef>
                          <c15:sqref>'Plaatjes VHD'!$B$9:$B$49</c15:sqref>
                        </c15:formulaRef>
                      </c:ext>
                    </c:extLst>
                    <c:numCache>
                      <c:formatCode>General</c:formatCode>
                      <c:ptCount val="41"/>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numCache>
                  </c:numRef>
                </c:cat>
                <c:val>
                  <c:numRef>
                    <c:extLst xmlns:c15="http://schemas.microsoft.com/office/drawing/2012/chart">
                      <c:ext xmlns:c15="http://schemas.microsoft.com/office/drawing/2012/chart" uri="{02D57815-91ED-43cb-92C2-25804820EDAC}">
                        <c15:formulaRef>
                          <c15:sqref>'Plaatjes VHD'!$Z$9:$Z$49</c15:sqref>
                        </c15:formulaRef>
                      </c:ext>
                    </c:extLst>
                    <c:numCache>
                      <c:formatCode>0%</c:formatCode>
                      <c:ptCount val="41"/>
                      <c:pt idx="0">
                        <c:v>2.1884567896719664E-2</c:v>
                      </c:pt>
                      <c:pt idx="1">
                        <c:v>1.9037510139056302E-2</c:v>
                      </c:pt>
                      <c:pt idx="2">
                        <c:v>1.6270591909998133E-2</c:v>
                      </c:pt>
                      <c:pt idx="3">
                        <c:v>1.3702821111598151E-2</c:v>
                      </c:pt>
                      <c:pt idx="4">
                        <c:v>4.6970012398768191E-3</c:v>
                      </c:pt>
                      <c:pt idx="5">
                        <c:v>2.7412941064228757E-3</c:v>
                      </c:pt>
                      <c:pt idx="6">
                        <c:v>9.2954790966159884E-4</c:v>
                      </c:pt>
                      <c:pt idx="7">
                        <c:v>-4.7353872269384478E-4</c:v>
                      </c:pt>
                      <c:pt idx="8">
                        <c:v>-1.5584764398151041E-3</c:v>
                      </c:pt>
                      <c:pt idx="9">
                        <c:v>-6.1167952846370444E-3</c:v>
                      </c:pt>
                      <c:pt idx="10">
                        <c:v>-6.8778445295553103E-3</c:v>
                      </c:pt>
                      <c:pt idx="11">
                        <c:v>-7.4048524241714375E-3</c:v>
                      </c:pt>
                      <c:pt idx="12">
                        <c:v>-7.6328089960759904E-3</c:v>
                      </c:pt>
                      <c:pt idx="13">
                        <c:v>-7.8085533231057047E-3</c:v>
                      </c:pt>
                      <c:pt idx="14">
                        <c:v>-1.0290701290137871E-2</c:v>
                      </c:pt>
                      <c:pt idx="15">
                        <c:v>-1.0298496874175722E-2</c:v>
                      </c:pt>
                      <c:pt idx="16">
                        <c:v>-1.0221233998020773E-2</c:v>
                      </c:pt>
                      <c:pt idx="17">
                        <c:v>-9.8344592053730695E-3</c:v>
                      </c:pt>
                      <c:pt idx="18">
                        <c:v>-9.3931239740782102E-3</c:v>
                      </c:pt>
                      <c:pt idx="19">
                        <c:v>-1.0275429204123609E-2</c:v>
                      </c:pt>
                      <c:pt idx="20">
                        <c:v>-9.3107657587095938E-3</c:v>
                      </c:pt>
                      <c:pt idx="21">
                        <c:v>-8.3109249844928179E-3</c:v>
                      </c:pt>
                      <c:pt idx="22">
                        <c:v>-7.0000628911153218E-3</c:v>
                      </c:pt>
                      <c:pt idx="23">
                        <c:v>-5.9856717189437081E-3</c:v>
                      </c:pt>
                      <c:pt idx="24">
                        <c:v>-4.6821524452603791E-3</c:v>
                      </c:pt>
                      <c:pt idx="25">
                        <c:v>-3.4255366119153585E-3</c:v>
                      </c:pt>
                      <c:pt idx="26">
                        <c:v>-2.1703008357676357E-3</c:v>
                      </c:pt>
                      <c:pt idx="27">
                        <c:v>-1.0517163579919497E-3</c:v>
                      </c:pt>
                      <c:pt idx="28">
                        <c:v>-1.4449651035908229E-4</c:v>
                      </c:pt>
                      <c:pt idx="29">
                        <c:v>3.7266520730905306E-4</c:v>
                      </c:pt>
                      <c:pt idx="30">
                        <c:v>1.2088256482334359E-3</c:v>
                      </c:pt>
                      <c:pt idx="31">
                        <c:v>2.2384270610877888E-3</c:v>
                      </c:pt>
                      <c:pt idx="32">
                        <c:v>3.0373646599837212E-3</c:v>
                      </c:pt>
                      <c:pt idx="33">
                        <c:v>3.7909125829709289E-3</c:v>
                      </c:pt>
                      <c:pt idx="34">
                        <c:v>4.3928595947932969E-3</c:v>
                      </c:pt>
                      <c:pt idx="35">
                        <c:v>4.8461105833936813E-3</c:v>
                      </c:pt>
                      <c:pt idx="36">
                        <c:v>5.3865256168970088E-3</c:v>
                      </c:pt>
                      <c:pt idx="37">
                        <c:v>5.8130809654848292E-3</c:v>
                      </c:pt>
                      <c:pt idx="38">
                        <c:v>6.1971972649346174E-3</c:v>
                      </c:pt>
                      <c:pt idx="39">
                        <c:v>6.3336983412904946E-3</c:v>
                      </c:pt>
                      <c:pt idx="40">
                        <c:v>5.9343133163745065E-3</c:v>
                      </c:pt>
                    </c:numCache>
                  </c:numRef>
                </c:val>
                <c:smooth val="0"/>
                <c:extLst xmlns:c15="http://schemas.microsoft.com/office/drawing/2012/chart">
                  <c:ext xmlns:c16="http://schemas.microsoft.com/office/drawing/2014/chart" uri="{C3380CC4-5D6E-409C-BE32-E72D297353CC}">
                    <c16:uniqueId val="{0000000B-8215-4ECA-B2E5-DE4014C4B494}"/>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'Plaatjes VHD'!$AA$6</c15:sqref>
                        </c15:formulaRef>
                      </c:ext>
                    </c:extLst>
                    <c:strCache>
                      <c:ptCount val="1"/>
                      <c:pt idx="0">
                        <c:v>150% - 10j</c:v>
                      </c:pt>
                    </c:strCache>
                  </c:strRef>
                </c:tx>
                <c:spPr>
                  <a:ln w="22225" cap="rnd">
                    <a:solidFill>
                      <a:schemeClr val="accent3"/>
                    </a:solidFill>
                    <a:round/>
                  </a:ln>
                  <a:effectLst/>
                </c:spPr>
                <c:marker>
                  <c:symbol val="none"/>
                </c:marker>
                <c:cat>
                  <c:numRef>
                    <c:extLst xmlns:c15="http://schemas.microsoft.com/office/drawing/2012/chart">
                      <c:ext xmlns:c15="http://schemas.microsoft.com/office/drawing/2012/chart" uri="{02D57815-91ED-43cb-92C2-25804820EDAC}">
                        <c15:formulaRef>
                          <c15:sqref>'Plaatjes VHD'!$B$9:$B$49</c15:sqref>
                        </c15:formulaRef>
                      </c:ext>
                    </c:extLst>
                    <c:numCache>
                      <c:formatCode>General</c:formatCode>
                      <c:ptCount val="41"/>
                      <c:pt idx="0">
                        <c:v>27</c:v>
                      </c:pt>
                      <c:pt idx="1">
                        <c:v>28</c:v>
                      </c:pt>
                      <c:pt idx="2">
                        <c:v>29</c:v>
                      </c:pt>
                      <c:pt idx="3">
                        <c:v>30</c:v>
                      </c:pt>
                      <c:pt idx="4">
                        <c:v>31</c:v>
                      </c:pt>
                      <c:pt idx="5">
                        <c:v>32</c:v>
                      </c:pt>
                      <c:pt idx="6">
                        <c:v>33</c:v>
                      </c:pt>
                      <c:pt idx="7">
                        <c:v>34</c:v>
                      </c:pt>
                      <c:pt idx="8">
                        <c:v>35</c:v>
                      </c:pt>
                      <c:pt idx="9">
                        <c:v>36</c:v>
                      </c:pt>
                      <c:pt idx="10">
                        <c:v>37</c:v>
                      </c:pt>
                      <c:pt idx="11">
                        <c:v>38</c:v>
                      </c:pt>
                      <c:pt idx="12">
                        <c:v>39</c:v>
                      </c:pt>
                      <c:pt idx="13">
                        <c:v>40</c:v>
                      </c:pt>
                      <c:pt idx="14">
                        <c:v>41</c:v>
                      </c:pt>
                      <c:pt idx="15">
                        <c:v>42</c:v>
                      </c:pt>
                      <c:pt idx="16">
                        <c:v>43</c:v>
                      </c:pt>
                      <c:pt idx="17">
                        <c:v>44</c:v>
                      </c:pt>
                      <c:pt idx="18">
                        <c:v>45</c:v>
                      </c:pt>
                      <c:pt idx="19">
                        <c:v>46</c:v>
                      </c:pt>
                      <c:pt idx="20">
                        <c:v>47</c:v>
                      </c:pt>
                      <c:pt idx="21">
                        <c:v>48</c:v>
                      </c:pt>
                      <c:pt idx="22">
                        <c:v>49</c:v>
                      </c:pt>
                      <c:pt idx="23">
                        <c:v>50</c:v>
                      </c:pt>
                      <c:pt idx="24">
                        <c:v>51</c:v>
                      </c:pt>
                      <c:pt idx="25">
                        <c:v>52</c:v>
                      </c:pt>
                      <c:pt idx="26">
                        <c:v>53</c:v>
                      </c:pt>
                      <c:pt idx="27">
                        <c:v>54</c:v>
                      </c:pt>
                      <c:pt idx="28">
                        <c:v>55</c:v>
                      </c:pt>
                      <c:pt idx="29">
                        <c:v>56</c:v>
                      </c:pt>
                      <c:pt idx="30">
                        <c:v>57</c:v>
                      </c:pt>
                      <c:pt idx="31">
                        <c:v>58</c:v>
                      </c:pt>
                      <c:pt idx="32">
                        <c:v>59</c:v>
                      </c:pt>
                      <c:pt idx="33">
                        <c:v>60</c:v>
                      </c:pt>
                      <c:pt idx="34">
                        <c:v>61</c:v>
                      </c:pt>
                      <c:pt idx="35">
                        <c:v>62</c:v>
                      </c:pt>
                      <c:pt idx="36">
                        <c:v>63</c:v>
                      </c:pt>
                      <c:pt idx="37">
                        <c:v>64</c:v>
                      </c:pt>
                      <c:pt idx="38">
                        <c:v>65</c:v>
                      </c:pt>
                      <c:pt idx="39">
                        <c:v>66</c:v>
                      </c:pt>
                      <c:pt idx="40">
                        <c:v>67</c:v>
                      </c:pt>
                    </c:numCache>
                  </c:numRef>
                </c:cat>
                <c:val>
                  <c:numRef>
                    <c:extLst xmlns:c15="http://schemas.microsoft.com/office/drawing/2012/chart">
                      <c:ext xmlns:c15="http://schemas.microsoft.com/office/drawing/2012/chart" uri="{02D57815-91ED-43cb-92C2-25804820EDAC}">
                        <c15:formulaRef>
                          <c15:sqref>'Plaatjes VHD'!$AA$9:$AA$49</c15:sqref>
                        </c15:formulaRef>
                      </c:ext>
                    </c:extLst>
                    <c:numCache>
                      <c:formatCode>0%</c:formatCode>
                      <c:ptCount val="41"/>
                      <c:pt idx="0">
                        <c:v>0.21481270359918625</c:v>
                      </c:pt>
                      <c:pt idx="1">
                        <c:v>0.21233171239749771</c:v>
                      </c:pt>
                      <c:pt idx="2">
                        <c:v>0.20990412396453784</c:v>
                      </c:pt>
                      <c:pt idx="3">
                        <c:v>0.20771649823541716</c:v>
                      </c:pt>
                      <c:pt idx="4">
                        <c:v>0.16360440207120863</c:v>
                      </c:pt>
                      <c:pt idx="5">
                        <c:v>0.16214195075856708</c:v>
                      </c:pt>
                      <c:pt idx="6">
                        <c:v>0.16082973146946622</c:v>
                      </c:pt>
                      <c:pt idx="7">
                        <c:v>0.15996460594269291</c:v>
                      </c:pt>
                      <c:pt idx="8">
                        <c:v>0.15946371303088025</c:v>
                      </c:pt>
                      <c:pt idx="9">
                        <c:v>0.13545491826924061</c:v>
                      </c:pt>
                      <c:pt idx="10">
                        <c:v>0.13524487263546825</c:v>
                      </c:pt>
                      <c:pt idx="11">
                        <c:v>0.13529238169907054</c:v>
                      </c:pt>
                      <c:pt idx="12">
                        <c:v>0.13565044663580994</c:v>
                      </c:pt>
                      <c:pt idx="13">
                        <c:v>0.13603288671671043</c:v>
                      </c:pt>
                      <c:pt idx="14">
                        <c:v>0.11952554473588251</c:v>
                      </c:pt>
                      <c:pt idx="15">
                        <c:v>0.12003223156843945</c:v>
                      </c:pt>
                      <c:pt idx="16">
                        <c:v>0.12061479422719645</c:v>
                      </c:pt>
                      <c:pt idx="17">
                        <c:v>0.12152588265277053</c:v>
                      </c:pt>
                      <c:pt idx="18">
                        <c:v>0.12249132223885506</c:v>
                      </c:pt>
                      <c:pt idx="19">
                        <c:v>0.11241245405479638</c:v>
                      </c:pt>
                      <c:pt idx="20">
                        <c:v>0.11401165140430058</c:v>
                      </c:pt>
                      <c:pt idx="21">
                        <c:v>0.11573497214939965</c:v>
                      </c:pt>
                      <c:pt idx="22">
                        <c:v>0.11789708710984814</c:v>
                      </c:pt>
                      <c:pt idx="23">
                        <c:v>0.11982000596317444</c:v>
                      </c:pt>
                      <c:pt idx="24">
                        <c:v>0.12219199336732434</c:v>
                      </c:pt>
                      <c:pt idx="25">
                        <c:v>0.124673370452004</c:v>
                      </c:pt>
                      <c:pt idx="26">
                        <c:v>0.12737721687335291</c:v>
                      </c:pt>
                      <c:pt idx="27">
                        <c:v>0.13028915123058882</c:v>
                      </c:pt>
                      <c:pt idx="28">
                        <c:v>0.13336227020313873</c:v>
                      </c:pt>
                      <c:pt idx="29">
                        <c:v>0.1320010340612674</c:v>
                      </c:pt>
                      <c:pt idx="30">
                        <c:v>0.13598062886816864</c:v>
                      </c:pt>
                      <c:pt idx="31">
                        <c:v>0.14071353242398277</c:v>
                      </c:pt>
                      <c:pt idx="32">
                        <c:v>0.1458206400883939</c:v>
                      </c:pt>
                      <c:pt idx="33">
                        <c:v>0.14920864611726503</c:v>
                      </c:pt>
                      <c:pt idx="34">
                        <c:v>0.15087648203281101</c:v>
                      </c:pt>
                      <c:pt idx="35">
                        <c:v>0.15099407251659458</c:v>
                      </c:pt>
                      <c:pt idx="36">
                        <c:v>0.15001235405073343</c:v>
                      </c:pt>
                      <c:pt idx="37">
                        <c:v>0.14793596645653162</c:v>
                      </c:pt>
                      <c:pt idx="38">
                        <c:v>0.14504338435016151</c:v>
                      </c:pt>
                      <c:pt idx="39">
                        <c:v>0.14131775488173215</c:v>
                      </c:pt>
                      <c:pt idx="40">
                        <c:v>0.13673147784573891</c:v>
                      </c:pt>
                    </c:numCache>
                  </c:numRef>
                </c:val>
                <c:smooth val="0"/>
                <c:extLst xmlns:c15="http://schemas.microsoft.com/office/drawing/2012/chart">
                  <c:ext xmlns:c16="http://schemas.microsoft.com/office/drawing/2014/chart" uri="{C3380CC4-5D6E-409C-BE32-E72D297353CC}">
                    <c16:uniqueId val="{0000000C-8215-4ECA-B2E5-DE4014C4B494}"/>
                  </c:ext>
                </c:extLst>
              </c15:ser>
            </c15:filteredLineSeries>
            <c15:filteredLineSeries>
              <c15:ser>
                <c:idx val="13"/>
                <c:order val="3"/>
                <c:tx>
                  <c:strRef>
                    <c:extLst xmlns:c15="http://schemas.microsoft.com/office/drawing/2012/chart">
                      <c:ext xmlns:c15="http://schemas.microsoft.com/office/drawing/2012/chart" uri="{02D57815-91ED-43cb-92C2-25804820EDAC}">
                        <c15:formulaRef>
                          <c15:sqref>'Plaatjes VHD'!$AJ$6</c15:sqref>
                        </c15:formulaRef>
                      </c:ext>
                    </c:extLst>
                    <c:strCache>
                      <c:ptCount val="1"/>
                      <c:pt idx="0">
                        <c:v>118,9%</c:v>
                      </c:pt>
                    </c:strCache>
                  </c:strRef>
                </c:tx>
                <c:spPr>
                  <a:ln w="22225" cap="rnd">
                    <a:solidFill>
                      <a:schemeClr val="accent5"/>
                    </a:solidFill>
                    <a:round/>
                  </a:ln>
                  <a:effectLst/>
                </c:spPr>
                <c:marker>
                  <c:symbol val="none"/>
                </c:marker>
                <c:val>
                  <c:numRef>
                    <c:extLst xmlns:c15="http://schemas.microsoft.com/office/drawing/2012/chart">
                      <c:ext xmlns:c15="http://schemas.microsoft.com/office/drawing/2012/chart" uri="{02D57815-91ED-43cb-92C2-25804820EDAC}">
                        <c15:formulaRef>
                          <c15:sqref>'Plaatjes VHD'!$AJ$9:$AJ$49</c15:sqref>
                        </c15:formulaRef>
                      </c:ext>
                    </c:extLst>
                    <c:numCache>
                      <c:formatCode>0%</c:formatCode>
                      <c:ptCount val="41"/>
                      <c:pt idx="0">
                        <c:v>6.5864582761826052E-2</c:v>
                      </c:pt>
                      <c:pt idx="1">
                        <c:v>6.3000754594034314E-2</c:v>
                      </c:pt>
                      <c:pt idx="2">
                        <c:v>6.0202663048038119E-2</c:v>
                      </c:pt>
                      <c:pt idx="3">
                        <c:v>5.7615543588307228E-2</c:v>
                      </c:pt>
                      <c:pt idx="4">
                        <c:v>4.3152280104479912E-2</c:v>
                      </c:pt>
                      <c:pt idx="5">
                        <c:v>4.1171899998131645E-2</c:v>
                      </c:pt>
                      <c:pt idx="6">
                        <c:v>3.9332730060863907E-2</c:v>
                      </c:pt>
                      <c:pt idx="7">
                        <c:v>3.7895435930173527E-2</c:v>
                      </c:pt>
                      <c:pt idx="8">
                        <c:v>3.6769166928382058E-2</c:v>
                      </c:pt>
                      <c:pt idx="9">
                        <c:v>2.9013740538282873E-2</c:v>
                      </c:pt>
                      <c:pt idx="10">
                        <c:v>2.817644086062554E-2</c:v>
                      </c:pt>
                      <c:pt idx="11">
                        <c:v>2.7572116026137294E-2</c:v>
                      </c:pt>
                      <c:pt idx="12">
                        <c:v>2.7265408749655107E-2</c:v>
                      </c:pt>
                      <c:pt idx="13">
                        <c:v>2.7005461505034356E-2</c:v>
                      </c:pt>
                      <c:pt idx="14">
                        <c:v>2.2225639527220675E-2</c:v>
                      </c:pt>
                      <c:pt idx="15">
                        <c:v>2.2138822396515545E-2</c:v>
                      </c:pt>
                      <c:pt idx="16">
                        <c:v>2.2140808126714706E-2</c:v>
                      </c:pt>
                      <c:pt idx="17">
                        <c:v>2.2466009630785599E-2</c:v>
                      </c:pt>
                      <c:pt idx="18">
                        <c:v>2.2866445218292286E-2</c:v>
                      </c:pt>
                      <c:pt idx="19">
                        <c:v>2.061102648071933E-2</c:v>
                      </c:pt>
                      <c:pt idx="20">
                        <c:v>2.162284155217109E-2</c:v>
                      </c:pt>
                      <c:pt idx="21">
                        <c:v>2.2734869939930791E-2</c:v>
                      </c:pt>
                      <c:pt idx="22">
                        <c:v>2.4236148239991984E-2</c:v>
                      </c:pt>
                      <c:pt idx="23">
                        <c:v>2.5500991650251548E-2</c:v>
                      </c:pt>
                      <c:pt idx="24">
                        <c:v>2.7132452851729827E-2</c:v>
                      </c:pt>
                      <c:pt idx="25">
                        <c:v>2.8797850859295426E-2</c:v>
                      </c:pt>
                      <c:pt idx="26">
                        <c:v>3.0580629576842044E-2</c:v>
                      </c:pt>
                      <c:pt idx="27">
                        <c:v>3.2480467945797731E-2</c:v>
                      </c:pt>
                      <c:pt idx="28">
                        <c:v>3.4452413637319435E-2</c:v>
                      </c:pt>
                      <c:pt idx="29">
                        <c:v>3.5811198899480923E-2</c:v>
                      </c:pt>
                      <c:pt idx="30">
                        <c:v>3.8374180075988251E-2</c:v>
                      </c:pt>
                      <c:pt idx="31">
                        <c:v>4.1481704002143571E-2</c:v>
                      </c:pt>
                      <c:pt idx="32">
                        <c:v>4.4733471269301051E-2</c:v>
                      </c:pt>
                      <c:pt idx="33">
                        <c:v>4.751315819312607E-2</c:v>
                      </c:pt>
                      <c:pt idx="34">
                        <c:v>4.9746152674688737E-2</c:v>
                      </c:pt>
                      <c:pt idx="35">
                        <c:v>5.1471094547506313E-2</c:v>
                      </c:pt>
                      <c:pt idx="36">
                        <c:v>5.2918783921822365E-2</c:v>
                      </c:pt>
                      <c:pt idx="37">
                        <c:v>5.3851426915265677E-2</c:v>
                      </c:pt>
                      <c:pt idx="38">
                        <c:v>5.4295800778214387E-2</c:v>
                      </c:pt>
                      <c:pt idx="39">
                        <c:v>5.3995751112455803E-2</c:v>
                      </c:pt>
                      <c:pt idx="40">
                        <c:v>5.2613421981553277E-2</c:v>
                      </c:pt>
                    </c:numCache>
                  </c:numRef>
                </c:val>
                <c:smooth val="0"/>
                <c:extLst xmlns:c15="http://schemas.microsoft.com/office/drawing/2012/chart">
                  <c:ext xmlns:c16="http://schemas.microsoft.com/office/drawing/2014/chart" uri="{C3380CC4-5D6E-409C-BE32-E72D297353CC}">
                    <c16:uniqueId val="{0000000D-8215-4ECA-B2E5-DE4014C4B494}"/>
                  </c:ext>
                </c:extLst>
              </c15:ser>
            </c15:filteredLineSeries>
            <c15:filteredLineSeries>
              <c15:ser>
                <c:idx val="14"/>
                <c:order val="10"/>
                <c:tx>
                  <c:strRef>
                    <c:extLst xmlns:c15="http://schemas.microsoft.com/office/drawing/2012/chart">
                      <c:ext xmlns:c15="http://schemas.microsoft.com/office/drawing/2012/chart" uri="{02D57815-91ED-43cb-92C2-25804820EDAC}">
                        <c15:formulaRef>
                          <c15:sqref>'Plaatjes VHD'!$AK$6</c15:sqref>
                        </c15:formulaRef>
                      </c:ext>
                    </c:extLst>
                    <c:strCache>
                      <c:ptCount val="1"/>
                      <c:pt idx="0">
                        <c:v>118,9%  - 1j</c:v>
                      </c:pt>
                    </c:strCache>
                  </c:strRef>
                </c:tx>
                <c:spPr>
                  <a:ln w="28575" cap="rnd">
                    <a:solidFill>
                      <a:schemeClr val="accent5"/>
                    </a:solidFill>
                    <a:prstDash val="sysDot"/>
                    <a:round/>
                  </a:ln>
                  <a:effectLst/>
                </c:spPr>
                <c:marker>
                  <c:symbol val="none"/>
                </c:marker>
                <c:val>
                  <c:numRef>
                    <c:extLst xmlns:c15="http://schemas.microsoft.com/office/drawing/2012/chart">
                      <c:ext xmlns:c15="http://schemas.microsoft.com/office/drawing/2012/chart" uri="{02D57815-91ED-43cb-92C2-25804820EDAC}">
                        <c15:formulaRef>
                          <c15:sqref>'Plaatjes VHD'!$AK$9:$AK$49</c15:sqref>
                        </c15:formulaRef>
                      </c:ext>
                    </c:extLst>
                    <c:numCache>
                      <c:formatCode>0%</c:formatCode>
                      <c:ptCount val="41"/>
                      <c:pt idx="0">
                        <c:v>4.2662627841002054E-2</c:v>
                      </c:pt>
                      <c:pt idx="1">
                        <c:v>3.9863037547394287E-2</c:v>
                      </c:pt>
                      <c:pt idx="2">
                        <c:v>3.7129256750446205E-2</c:v>
                      </c:pt>
                      <c:pt idx="3">
                        <c:v>3.4602225941713582E-2</c:v>
                      </c:pt>
                      <c:pt idx="4">
                        <c:v>2.0456095010678021E-2</c:v>
                      </c:pt>
                      <c:pt idx="5">
                        <c:v>1.8521981752511518E-2</c:v>
                      </c:pt>
                      <c:pt idx="6">
                        <c:v>1.6726305150628562E-2</c:v>
                      </c:pt>
                      <c:pt idx="7">
                        <c:v>1.5324441047388726E-2</c:v>
                      </c:pt>
                      <c:pt idx="8">
                        <c:v>1.4227030775525229E-2</c:v>
                      </c:pt>
                      <c:pt idx="9">
                        <c:v>6.6443652181427115E-3</c:v>
                      </c:pt>
                      <c:pt idx="10">
                        <c:v>5.8299472090963533E-3</c:v>
                      </c:pt>
                      <c:pt idx="11">
                        <c:v>5.2430965281846653E-3</c:v>
                      </c:pt>
                      <c:pt idx="12">
                        <c:v>4.9473082449791317E-3</c:v>
                      </c:pt>
                      <c:pt idx="13">
                        <c:v>4.6972427896510016E-3</c:v>
                      </c:pt>
                      <c:pt idx="14">
                        <c:v>2.4568582994932697E-5</c:v>
                      </c:pt>
                      <c:pt idx="15">
                        <c:v>-5.7667752150547535E-5</c:v>
                      </c:pt>
                      <c:pt idx="16">
                        <c:v>-5.2867964892899799E-5</c:v>
                      </c:pt>
                      <c:pt idx="17">
                        <c:v>2.6776337703915409E-4</c:v>
                      </c:pt>
                      <c:pt idx="18">
                        <c:v>6.6164081373498718E-4</c:v>
                      </c:pt>
                      <c:pt idx="19">
                        <c:v>-1.5432172077002315E-3</c:v>
                      </c:pt>
                      <c:pt idx="20">
                        <c:v>-5.5189171454694819E-4</c:v>
                      </c:pt>
                      <c:pt idx="21">
                        <c:v>5.3735328389770132E-4</c:v>
                      </c:pt>
                      <c:pt idx="22">
                        <c:v>2.0085905764202217E-3</c:v>
                      </c:pt>
                      <c:pt idx="23">
                        <c:v>3.2443369239418818E-3</c:v>
                      </c:pt>
                      <c:pt idx="24">
                        <c:v>4.8406831156828645E-3</c:v>
                      </c:pt>
                      <c:pt idx="25">
                        <c:v>6.4685815774145894E-3</c:v>
                      </c:pt>
                      <c:pt idx="26">
                        <c:v>8.2120123471278728E-3</c:v>
                      </c:pt>
                      <c:pt idx="27">
                        <c:v>1.0068132437430544E-2</c:v>
                      </c:pt>
                      <c:pt idx="28">
                        <c:v>1.1994090723941309E-2</c:v>
                      </c:pt>
                      <c:pt idx="29">
                        <c:v>1.3316796048181478E-2</c:v>
                      </c:pt>
                      <c:pt idx="30">
                        <c:v>1.5816188728996927E-2</c:v>
                      </c:pt>
                      <c:pt idx="31">
                        <c:v>1.8850831989628114E-2</c:v>
                      </c:pt>
                      <c:pt idx="32">
                        <c:v>2.2021621556730153E-2</c:v>
                      </c:pt>
                      <c:pt idx="33">
                        <c:v>2.5646151659483696E-2</c:v>
                      </c:pt>
                      <c:pt idx="34">
                        <c:v>2.9639635288836397E-2</c:v>
                      </c:pt>
                      <c:pt idx="35">
                        <c:v>3.4029287879131509E-2</c:v>
                      </c:pt>
                      <c:pt idx="36">
                        <c:v>3.9034681489701795E-2</c:v>
                      </c:pt>
                      <c:pt idx="37">
                        <c:v>4.4404029736996753E-2</c:v>
                      </c:pt>
                      <c:pt idx="38">
                        <c:v>5.0154053473839166E-2</c:v>
                      </c:pt>
                      <c:pt idx="39">
                        <c:v>5.6010290927844153E-2</c:v>
                      </c:pt>
                      <c:pt idx="40">
                        <c:v>6.1607321353617683E-2</c:v>
                      </c:pt>
                    </c:numCache>
                  </c:numRef>
                </c:val>
                <c:smooth val="0"/>
                <c:extLst xmlns:c15="http://schemas.microsoft.com/office/drawing/2012/chart">
                  <c:ext xmlns:c16="http://schemas.microsoft.com/office/drawing/2014/chart" uri="{C3380CC4-5D6E-409C-BE32-E72D297353CC}">
                    <c16:uniqueId val="{0000000E-8215-4ECA-B2E5-DE4014C4B494}"/>
                  </c:ext>
                </c:extLst>
              </c15:ser>
            </c15:filteredLineSeries>
          </c:ext>
        </c:extLst>
      </c:lineChart>
      <c:catAx>
        <c:axId val="8102571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enorite" panose="00000500000000000000" pitchFamily="2" charset="0"/>
                <a:ea typeface="+mn-ea"/>
                <a:cs typeface="+mn-cs"/>
              </a:defRPr>
            </a:pPr>
            <a:endParaRPr lang="nl-NL"/>
          </a:p>
        </c:txPr>
        <c:crossAx val="81035312"/>
        <c:crosses val="autoZero"/>
        <c:auto val="1"/>
        <c:lblAlgn val="ctr"/>
        <c:lblOffset val="100"/>
        <c:tickLblSkip val="5"/>
        <c:noMultiLvlLbl val="0"/>
      </c:catAx>
      <c:valAx>
        <c:axId val="81035312"/>
        <c:scaling>
          <c:orientation val="minMax"/>
          <c:max val="0.4"/>
          <c:min val="-0.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enorite" panose="00000500000000000000" pitchFamily="2" charset="0"/>
                <a:ea typeface="+mn-ea"/>
                <a:cs typeface="+mn-cs"/>
              </a:defRPr>
            </a:pPr>
            <a:endParaRPr lang="nl-NL"/>
          </a:p>
        </c:txPr>
        <c:crossAx val="81025712"/>
        <c:crosses val="autoZero"/>
        <c:crossBetween val="between"/>
        <c:majorUnit val="0.1"/>
      </c:valAx>
      <c:spPr>
        <a:noFill/>
        <a:ln>
          <a:noFill/>
        </a:ln>
        <a:effectLst/>
      </c:spPr>
    </c:plotArea>
    <c:legend>
      <c:legendPos val="b"/>
      <c:legendEntry>
        <c:idx val="0"/>
        <c:delete val="1"/>
      </c:legendEntry>
      <c:legendEntry>
        <c:idx val="1"/>
        <c:delete val="1"/>
      </c:legendEntry>
      <c:legendEntry>
        <c:idx val="6"/>
        <c:delete val="1"/>
      </c:legendEntry>
      <c:layout>
        <c:manualLayout>
          <c:xMode val="edge"/>
          <c:yMode val="edge"/>
          <c:x val="7.2811902779589724E-2"/>
          <c:y val="0.83201564522960747"/>
          <c:w val="0.86391975464805171"/>
          <c:h val="0.1429507416119366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enorite" panose="00000500000000000000" pitchFamily="2" charset="0"/>
              <a:ea typeface="+mn-ea"/>
              <a:cs typeface="+mn-cs"/>
            </a:defRPr>
          </a:pPr>
          <a:endParaRPr lang="nl-NL"/>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2000">
          <a:latin typeface="Tenorite" panose="00000500000000000000" pitchFamily="2" charset="0"/>
        </a:defRPr>
      </a:pPr>
      <a:endParaRPr lang="nl-N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A2F8B5-4B94-484D-88D9-9C401B924CBB}" type="datetimeFigureOut">
              <a:rPr lang="nl-NL" smtClean="0"/>
              <a:t>27-1-2026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0FA189-76C8-3C4D-9C61-31C3B9396E03}" type="slidenum">
              <a:rPr lang="nl-NL" smtClean="0"/>
              <a:t>‹nr.›</a:t>
            </a:fld>
            <a:endParaRPr lang="nl-NL"/>
          </a:p>
        </p:txBody>
      </p:sp>
    </p:spTree>
    <p:extLst>
      <p:ext uri="{BB962C8B-B14F-4D97-AF65-F5344CB8AC3E}">
        <p14:creationId xmlns:p14="http://schemas.microsoft.com/office/powerpoint/2010/main" val="1871784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Font typeface="Arial" panose="020B0604020202020204" pitchFamily="34" charset="0"/>
              <a:buNone/>
            </a:pPr>
            <a:endParaRPr lang="nl-NL"/>
          </a:p>
        </p:txBody>
      </p:sp>
      <p:sp>
        <p:nvSpPr>
          <p:cNvPr id="4" name="Tijdelijke aanduiding voor dianummer 3"/>
          <p:cNvSpPr>
            <a:spLocks noGrp="1"/>
          </p:cNvSpPr>
          <p:nvPr>
            <p:ph type="sldNum" sz="quarter" idx="5"/>
          </p:nvPr>
        </p:nvSpPr>
        <p:spPr/>
        <p:txBody>
          <a:bodyPr/>
          <a:lstStyle/>
          <a:p>
            <a:fld id="{90A7960F-387A-4549-9527-3E2CD41BD0E2}" type="slidenum">
              <a:rPr lang="nl-NL" smtClean="0"/>
              <a:t>1</a:t>
            </a:fld>
            <a:endParaRPr lang="nl-NL"/>
          </a:p>
        </p:txBody>
      </p:sp>
    </p:spTree>
    <p:extLst>
      <p:ext uri="{BB962C8B-B14F-4D97-AF65-F5344CB8AC3E}">
        <p14:creationId xmlns:p14="http://schemas.microsoft.com/office/powerpoint/2010/main" val="8294978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B63CB-A99D-AFDE-D5E4-BBD9CDCD2BA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F7492F9-22FA-5339-67C2-C59EB425602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4B31003-2322-9FDB-F6BA-282C01241A9D}"/>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6992EE85-696A-9327-3896-F408A37CAD84}"/>
              </a:ext>
            </a:extLst>
          </p:cNvPr>
          <p:cNvSpPr>
            <a:spLocks noGrp="1"/>
          </p:cNvSpPr>
          <p:nvPr>
            <p:ph type="sldNum" sz="quarter" idx="5"/>
          </p:nvPr>
        </p:nvSpPr>
        <p:spPr/>
        <p:txBody>
          <a:bodyPr/>
          <a:lstStyle/>
          <a:p>
            <a:fld id="{90A7960F-387A-4549-9527-3E2CD41BD0E2}" type="slidenum">
              <a:rPr lang="nl-NL" smtClean="0"/>
              <a:t>10</a:t>
            </a:fld>
            <a:endParaRPr lang="nl-NL"/>
          </a:p>
        </p:txBody>
      </p:sp>
    </p:spTree>
    <p:extLst>
      <p:ext uri="{BB962C8B-B14F-4D97-AF65-F5344CB8AC3E}">
        <p14:creationId xmlns:p14="http://schemas.microsoft.com/office/powerpoint/2010/main" val="3283369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65D12-4B1E-A69A-6D3B-ED348D55C6A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F8BA514-BE1F-26D1-AE70-5CB4227A61C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841F3E0-D966-3B25-A3A0-168E1DD007C9}"/>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CA1F444A-6168-514F-37BB-A57FA7D77BB1}"/>
              </a:ext>
            </a:extLst>
          </p:cNvPr>
          <p:cNvSpPr>
            <a:spLocks noGrp="1"/>
          </p:cNvSpPr>
          <p:nvPr>
            <p:ph type="sldNum" sz="quarter" idx="5"/>
          </p:nvPr>
        </p:nvSpPr>
        <p:spPr/>
        <p:txBody>
          <a:bodyPr/>
          <a:lstStyle/>
          <a:p>
            <a:fld id="{90A7960F-387A-4549-9527-3E2CD41BD0E2}" type="slidenum">
              <a:rPr lang="nl-NL" smtClean="0"/>
              <a:t>11</a:t>
            </a:fld>
            <a:endParaRPr lang="nl-NL"/>
          </a:p>
        </p:txBody>
      </p:sp>
    </p:spTree>
    <p:extLst>
      <p:ext uri="{BB962C8B-B14F-4D97-AF65-F5344CB8AC3E}">
        <p14:creationId xmlns:p14="http://schemas.microsoft.com/office/powerpoint/2010/main" val="14447281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2DD58-2B12-128B-F2F2-07037B10511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EEA84D5-919B-7D03-28A9-EE4F732FC27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CD91B63-A475-8D3E-358C-1B51E55C5BA8}"/>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91E86BD1-B149-C855-5239-3B4296475D8C}"/>
              </a:ext>
            </a:extLst>
          </p:cNvPr>
          <p:cNvSpPr>
            <a:spLocks noGrp="1"/>
          </p:cNvSpPr>
          <p:nvPr>
            <p:ph type="sldNum" sz="quarter" idx="5"/>
          </p:nvPr>
        </p:nvSpPr>
        <p:spPr/>
        <p:txBody>
          <a:bodyPr/>
          <a:lstStyle/>
          <a:p>
            <a:fld id="{90A7960F-387A-4549-9527-3E2CD41BD0E2}" type="slidenum">
              <a:rPr lang="nl-NL" smtClean="0"/>
              <a:t>12</a:t>
            </a:fld>
            <a:endParaRPr lang="nl-NL"/>
          </a:p>
        </p:txBody>
      </p:sp>
    </p:spTree>
    <p:extLst>
      <p:ext uri="{BB962C8B-B14F-4D97-AF65-F5344CB8AC3E}">
        <p14:creationId xmlns:p14="http://schemas.microsoft.com/office/powerpoint/2010/main" val="37733406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5BEEB-75BD-6D5B-30D5-278890C3ABC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812B9ED-A55D-14DF-A0C8-CC290248B03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13467E7-C12B-360F-13CD-187131B53CBB}"/>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A64C617E-D42A-1ECE-1F2F-3E589BD6D189}"/>
              </a:ext>
            </a:extLst>
          </p:cNvPr>
          <p:cNvSpPr>
            <a:spLocks noGrp="1"/>
          </p:cNvSpPr>
          <p:nvPr>
            <p:ph type="sldNum" sz="quarter" idx="5"/>
          </p:nvPr>
        </p:nvSpPr>
        <p:spPr/>
        <p:txBody>
          <a:bodyPr/>
          <a:lstStyle/>
          <a:p>
            <a:fld id="{90A7960F-387A-4549-9527-3E2CD41BD0E2}" type="slidenum">
              <a:rPr lang="nl-NL" smtClean="0"/>
              <a:t>13</a:t>
            </a:fld>
            <a:endParaRPr lang="nl-NL"/>
          </a:p>
        </p:txBody>
      </p:sp>
    </p:spTree>
    <p:extLst>
      <p:ext uri="{BB962C8B-B14F-4D97-AF65-F5344CB8AC3E}">
        <p14:creationId xmlns:p14="http://schemas.microsoft.com/office/powerpoint/2010/main" val="3127232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96157-3DC0-867C-2E81-9B3CF4D49AA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0756151-38F6-FAF4-F51C-8609972C47F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1D1D2D91-A9B1-73D3-664E-AD4040600A9F}"/>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6708A748-6B28-557C-C2FB-CF4215B8313D}"/>
              </a:ext>
            </a:extLst>
          </p:cNvPr>
          <p:cNvSpPr>
            <a:spLocks noGrp="1"/>
          </p:cNvSpPr>
          <p:nvPr>
            <p:ph type="sldNum" sz="quarter" idx="5"/>
          </p:nvPr>
        </p:nvSpPr>
        <p:spPr/>
        <p:txBody>
          <a:bodyPr/>
          <a:lstStyle/>
          <a:p>
            <a:fld id="{90A7960F-387A-4549-9527-3E2CD41BD0E2}" type="slidenum">
              <a:rPr lang="nl-NL" smtClean="0"/>
              <a:t>2</a:t>
            </a:fld>
            <a:endParaRPr lang="nl-NL"/>
          </a:p>
        </p:txBody>
      </p:sp>
    </p:spTree>
    <p:extLst>
      <p:ext uri="{BB962C8B-B14F-4D97-AF65-F5344CB8AC3E}">
        <p14:creationId xmlns:p14="http://schemas.microsoft.com/office/powerpoint/2010/main" val="1631419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8509A-A17E-85D5-F620-DF79969166B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A97C1A4-ADB0-D576-AEB2-AC7176F01C2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B5AA400A-A420-0B10-B481-8CF6EF7CD2EB}"/>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E63DDA18-B669-DF2E-206F-D3625A06D97C}"/>
              </a:ext>
            </a:extLst>
          </p:cNvPr>
          <p:cNvSpPr>
            <a:spLocks noGrp="1"/>
          </p:cNvSpPr>
          <p:nvPr>
            <p:ph type="sldNum" sz="quarter" idx="5"/>
          </p:nvPr>
        </p:nvSpPr>
        <p:spPr/>
        <p:txBody>
          <a:bodyPr/>
          <a:lstStyle/>
          <a:p>
            <a:fld id="{90A7960F-387A-4549-9527-3E2CD41BD0E2}" type="slidenum">
              <a:rPr lang="nl-NL" smtClean="0"/>
              <a:t>3</a:t>
            </a:fld>
            <a:endParaRPr lang="nl-NL"/>
          </a:p>
        </p:txBody>
      </p:sp>
    </p:spTree>
    <p:extLst>
      <p:ext uri="{BB962C8B-B14F-4D97-AF65-F5344CB8AC3E}">
        <p14:creationId xmlns:p14="http://schemas.microsoft.com/office/powerpoint/2010/main" val="3229329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0A7960F-387A-4549-9527-3E2CD41BD0E2}" type="slidenum">
              <a:rPr lang="nl-NL" smtClean="0"/>
              <a:t>4</a:t>
            </a:fld>
            <a:endParaRPr lang="nl-NL"/>
          </a:p>
        </p:txBody>
      </p:sp>
    </p:spTree>
    <p:extLst>
      <p:ext uri="{BB962C8B-B14F-4D97-AF65-F5344CB8AC3E}">
        <p14:creationId xmlns:p14="http://schemas.microsoft.com/office/powerpoint/2010/main" val="3106934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8C5B9-2478-20F1-4B6C-BBFCF941CBC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57DFBEC-B76C-620E-A5E7-8AF549441A09}"/>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9E8F01E3-7318-018E-F59D-4CA26D6B3C88}"/>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692CC424-AA54-8B7F-3674-FD0F8C8ED5DE}"/>
              </a:ext>
            </a:extLst>
          </p:cNvPr>
          <p:cNvSpPr>
            <a:spLocks noGrp="1"/>
          </p:cNvSpPr>
          <p:nvPr>
            <p:ph type="sldNum" sz="quarter" idx="5"/>
          </p:nvPr>
        </p:nvSpPr>
        <p:spPr/>
        <p:txBody>
          <a:bodyPr/>
          <a:lstStyle/>
          <a:p>
            <a:fld id="{90A7960F-387A-4549-9527-3E2CD41BD0E2}" type="slidenum">
              <a:rPr lang="nl-NL" smtClean="0"/>
              <a:t>5</a:t>
            </a:fld>
            <a:endParaRPr lang="nl-NL"/>
          </a:p>
        </p:txBody>
      </p:sp>
    </p:spTree>
    <p:extLst>
      <p:ext uri="{BB962C8B-B14F-4D97-AF65-F5344CB8AC3E}">
        <p14:creationId xmlns:p14="http://schemas.microsoft.com/office/powerpoint/2010/main" val="3506527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6B9EE-86BA-AED1-C538-79F5D1ADFF7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43CBE9D-85A3-7D33-41D8-88B10A388D7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EC65FEE-939E-FD7D-9A85-89C08AA6B690}"/>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115B97B8-1DFC-D6DB-D2B2-8CEB13E7C0B8}"/>
              </a:ext>
            </a:extLst>
          </p:cNvPr>
          <p:cNvSpPr>
            <a:spLocks noGrp="1"/>
          </p:cNvSpPr>
          <p:nvPr>
            <p:ph type="sldNum" sz="quarter" idx="5"/>
          </p:nvPr>
        </p:nvSpPr>
        <p:spPr/>
        <p:txBody>
          <a:bodyPr/>
          <a:lstStyle/>
          <a:p>
            <a:fld id="{90A7960F-387A-4549-9527-3E2CD41BD0E2}" type="slidenum">
              <a:rPr lang="nl-NL" smtClean="0"/>
              <a:t>6</a:t>
            </a:fld>
            <a:endParaRPr lang="nl-NL"/>
          </a:p>
        </p:txBody>
      </p:sp>
    </p:spTree>
    <p:extLst>
      <p:ext uri="{BB962C8B-B14F-4D97-AF65-F5344CB8AC3E}">
        <p14:creationId xmlns:p14="http://schemas.microsoft.com/office/powerpoint/2010/main" val="3694579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3D100-22F9-CE1C-0C6C-99080CD85A4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4F55764-45CF-1433-E452-E5C20CF15EC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BFE93DF-96A1-0116-E126-8DAE62C7E0D9}"/>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1E62E043-93C6-B49B-962D-9B48718A3967}"/>
              </a:ext>
            </a:extLst>
          </p:cNvPr>
          <p:cNvSpPr>
            <a:spLocks noGrp="1"/>
          </p:cNvSpPr>
          <p:nvPr>
            <p:ph type="sldNum" sz="quarter" idx="5"/>
          </p:nvPr>
        </p:nvSpPr>
        <p:spPr/>
        <p:txBody>
          <a:bodyPr/>
          <a:lstStyle/>
          <a:p>
            <a:fld id="{90A7960F-387A-4549-9527-3E2CD41BD0E2}" type="slidenum">
              <a:rPr lang="nl-NL" smtClean="0"/>
              <a:t>7</a:t>
            </a:fld>
            <a:endParaRPr lang="nl-NL"/>
          </a:p>
        </p:txBody>
      </p:sp>
    </p:spTree>
    <p:extLst>
      <p:ext uri="{BB962C8B-B14F-4D97-AF65-F5344CB8AC3E}">
        <p14:creationId xmlns:p14="http://schemas.microsoft.com/office/powerpoint/2010/main" val="4116393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1C747-D384-A761-F77A-267D894CB78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CA49707-A7C9-684D-DCF5-C6EF2837EEF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93CDB79-0784-40C6-AC57-F9D8307A2976}"/>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B60F9512-C8AE-3824-951B-61A570E10C0C}"/>
              </a:ext>
            </a:extLst>
          </p:cNvPr>
          <p:cNvSpPr>
            <a:spLocks noGrp="1"/>
          </p:cNvSpPr>
          <p:nvPr>
            <p:ph type="sldNum" sz="quarter" idx="5"/>
          </p:nvPr>
        </p:nvSpPr>
        <p:spPr/>
        <p:txBody>
          <a:bodyPr/>
          <a:lstStyle/>
          <a:p>
            <a:fld id="{90A7960F-387A-4549-9527-3E2CD41BD0E2}" type="slidenum">
              <a:rPr lang="nl-NL" smtClean="0"/>
              <a:t>8</a:t>
            </a:fld>
            <a:endParaRPr lang="nl-NL"/>
          </a:p>
        </p:txBody>
      </p:sp>
    </p:spTree>
    <p:extLst>
      <p:ext uri="{BB962C8B-B14F-4D97-AF65-F5344CB8AC3E}">
        <p14:creationId xmlns:p14="http://schemas.microsoft.com/office/powerpoint/2010/main" val="1836371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399DA-AC8B-A4BE-CCB7-35A90A00DC9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38512FF-038E-B3C4-753C-74DC16EE853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143648C-A010-A3CE-A1E2-2D36C31CB133}"/>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F8055F2F-8743-7B96-187E-A040CB1A7748}"/>
              </a:ext>
            </a:extLst>
          </p:cNvPr>
          <p:cNvSpPr>
            <a:spLocks noGrp="1"/>
          </p:cNvSpPr>
          <p:nvPr>
            <p:ph type="sldNum" sz="quarter" idx="5"/>
          </p:nvPr>
        </p:nvSpPr>
        <p:spPr/>
        <p:txBody>
          <a:bodyPr/>
          <a:lstStyle/>
          <a:p>
            <a:fld id="{90A7960F-387A-4549-9527-3E2CD41BD0E2}" type="slidenum">
              <a:rPr lang="nl-NL" smtClean="0"/>
              <a:t>9</a:t>
            </a:fld>
            <a:endParaRPr lang="nl-NL"/>
          </a:p>
        </p:txBody>
      </p:sp>
    </p:spTree>
    <p:extLst>
      <p:ext uri="{BB962C8B-B14F-4D97-AF65-F5344CB8AC3E}">
        <p14:creationId xmlns:p14="http://schemas.microsoft.com/office/powerpoint/2010/main" val="218274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71448F-B840-8144-9DDB-A50C1DAACE26}"/>
              </a:ext>
            </a:extLst>
          </p:cNvPr>
          <p:cNvSpPr>
            <a:spLocks noGrp="1"/>
          </p:cNvSpPr>
          <p:nvPr>
            <p:ph type="ctrTitle"/>
          </p:nvPr>
        </p:nvSpPr>
        <p:spPr>
          <a:xfrm>
            <a:off x="1524000" y="1122363"/>
            <a:ext cx="9144000" cy="2387600"/>
          </a:xfrm>
        </p:spPr>
        <p:txBody>
          <a:bodyPr anchor="b"/>
          <a:lstStyle>
            <a:lvl1pPr algn="ctr">
              <a:defRPr sz="6000">
                <a:solidFill>
                  <a:srgbClr val="693A71"/>
                </a:solidFill>
              </a:defRPr>
            </a:lvl1pPr>
          </a:lstStyle>
          <a:p>
            <a:r>
              <a:rPr lang="nl-NL"/>
              <a:t>Klik om stijl te bewerken</a:t>
            </a:r>
          </a:p>
        </p:txBody>
      </p:sp>
      <p:sp>
        <p:nvSpPr>
          <p:cNvPr id="3" name="Ondertitel 2">
            <a:extLst>
              <a:ext uri="{FF2B5EF4-FFF2-40B4-BE49-F238E27FC236}">
                <a16:creationId xmlns:a16="http://schemas.microsoft.com/office/drawing/2014/main" id="{F02910A7-EB3F-9540-A2A8-060F7594508D}"/>
              </a:ext>
            </a:extLst>
          </p:cNvPr>
          <p:cNvSpPr>
            <a:spLocks noGrp="1"/>
          </p:cNvSpPr>
          <p:nvPr>
            <p:ph type="subTitle" idx="1"/>
          </p:nvPr>
        </p:nvSpPr>
        <p:spPr>
          <a:xfrm>
            <a:off x="1524000" y="3602038"/>
            <a:ext cx="9144000" cy="1655762"/>
          </a:xfrm>
        </p:spPr>
        <p:txBody>
          <a:bodyPr/>
          <a:lstStyle>
            <a:lvl1pPr marL="0" indent="0" algn="ctr">
              <a:buNone/>
              <a:defRPr sz="2400">
                <a:solidFill>
                  <a:srgbClr val="8099B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7B20253-341F-B74C-B8EA-E490AF8F3672}"/>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5" name="Tijdelijke aanduiding voor voettekst 4">
            <a:extLst>
              <a:ext uri="{FF2B5EF4-FFF2-40B4-BE49-F238E27FC236}">
                <a16:creationId xmlns:a16="http://schemas.microsoft.com/office/drawing/2014/main" id="{C3E0EE7A-D442-4448-8DC7-B09C5F4840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C15DA6F-1051-0F48-A969-F32F6C1C7C7D}"/>
              </a:ext>
            </a:extLst>
          </p:cNvPr>
          <p:cNvSpPr>
            <a:spLocks noGrp="1"/>
          </p:cNvSpPr>
          <p:nvPr>
            <p:ph type="sldNum" sz="quarter" idx="12"/>
          </p:nvPr>
        </p:nvSpPr>
        <p:spPr/>
        <p:txBody>
          <a:bodyPr/>
          <a:lstStyle/>
          <a:p>
            <a:fld id="{FB3D2BB5-752F-1B4B-96F0-0A9567B187F0}" type="slidenum">
              <a:rPr lang="nl-NL" smtClean="0"/>
              <a:t>‹nr.›</a:t>
            </a:fld>
            <a:endParaRPr lang="nl-NL"/>
          </a:p>
        </p:txBody>
      </p:sp>
      <p:sp>
        <p:nvSpPr>
          <p:cNvPr id="9" name="Rechthoek 8">
            <a:extLst>
              <a:ext uri="{FF2B5EF4-FFF2-40B4-BE49-F238E27FC236}">
                <a16:creationId xmlns:a16="http://schemas.microsoft.com/office/drawing/2014/main" id="{DFD534A9-8C22-0F44-9C4B-32A3EFCE0078}"/>
              </a:ext>
            </a:extLst>
          </p:cNvPr>
          <p:cNvSpPr/>
          <p:nvPr userDrawn="1"/>
        </p:nvSpPr>
        <p:spPr>
          <a:xfrm>
            <a:off x="0" y="6052930"/>
            <a:ext cx="12192000" cy="817632"/>
          </a:xfrm>
          <a:prstGeom prst="rect">
            <a:avLst/>
          </a:prstGeom>
          <a:solidFill>
            <a:srgbClr val="ABB2DB">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13477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63481B-47E0-2D4A-821D-F68CD49820D6}"/>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85D9BA5-1EAA-3A43-9BA5-7A2E686C41FE}"/>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78A198C-DB2A-7348-8986-4289E2CA0788}"/>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5" name="Tijdelijke aanduiding voor voettekst 4">
            <a:extLst>
              <a:ext uri="{FF2B5EF4-FFF2-40B4-BE49-F238E27FC236}">
                <a16:creationId xmlns:a16="http://schemas.microsoft.com/office/drawing/2014/main" id="{A453EF11-F80F-2D4A-ABDE-DD9258FC661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351E07C-5E34-A44B-8E7A-BE1CF1FB6200}"/>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1810153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10CF02A8-C2B2-3141-9224-FBE0AC7275F0}"/>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F9AAF88-7001-494D-8993-61EF8C4B7B1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2275AA2-A342-A849-8BB6-87685112743C}"/>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5" name="Tijdelijke aanduiding voor voettekst 4">
            <a:extLst>
              <a:ext uri="{FF2B5EF4-FFF2-40B4-BE49-F238E27FC236}">
                <a16:creationId xmlns:a16="http://schemas.microsoft.com/office/drawing/2014/main" id="{CB2253FA-67BA-6143-8481-570C96155FE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BB4CF09-59FC-8F4F-BA26-C9C9F54515CA}"/>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283136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71448F-B840-8144-9DDB-A50C1DAACE26}"/>
              </a:ext>
            </a:extLst>
          </p:cNvPr>
          <p:cNvSpPr>
            <a:spLocks noGrp="1"/>
          </p:cNvSpPr>
          <p:nvPr>
            <p:ph type="ctrTitle"/>
          </p:nvPr>
        </p:nvSpPr>
        <p:spPr>
          <a:xfrm>
            <a:off x="1524000" y="1122363"/>
            <a:ext cx="9144000" cy="2387600"/>
          </a:xfrm>
        </p:spPr>
        <p:txBody>
          <a:bodyPr anchor="b"/>
          <a:lstStyle>
            <a:lvl1pPr algn="ctr">
              <a:defRPr sz="6000">
                <a:solidFill>
                  <a:srgbClr val="693A71"/>
                </a:solidFill>
              </a:defRPr>
            </a:lvl1pPr>
          </a:lstStyle>
          <a:p>
            <a:r>
              <a:rPr lang="nl-NL"/>
              <a:t>Klik om stijl te bewerken</a:t>
            </a:r>
          </a:p>
        </p:txBody>
      </p:sp>
      <p:sp>
        <p:nvSpPr>
          <p:cNvPr id="3" name="Ondertitel 2">
            <a:extLst>
              <a:ext uri="{FF2B5EF4-FFF2-40B4-BE49-F238E27FC236}">
                <a16:creationId xmlns:a16="http://schemas.microsoft.com/office/drawing/2014/main" id="{F02910A7-EB3F-9540-A2A8-060F7594508D}"/>
              </a:ext>
            </a:extLst>
          </p:cNvPr>
          <p:cNvSpPr>
            <a:spLocks noGrp="1"/>
          </p:cNvSpPr>
          <p:nvPr>
            <p:ph type="subTitle" idx="1"/>
          </p:nvPr>
        </p:nvSpPr>
        <p:spPr>
          <a:xfrm>
            <a:off x="1524000" y="3602038"/>
            <a:ext cx="9144000" cy="1655762"/>
          </a:xfrm>
        </p:spPr>
        <p:txBody>
          <a:bodyPr/>
          <a:lstStyle>
            <a:lvl1pPr marL="0" indent="0" algn="ctr">
              <a:buNone/>
              <a:defRPr sz="2400">
                <a:solidFill>
                  <a:srgbClr val="8099B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7B20253-341F-B74C-B8EA-E490AF8F3672}"/>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5" name="Tijdelijke aanduiding voor voettekst 4">
            <a:extLst>
              <a:ext uri="{FF2B5EF4-FFF2-40B4-BE49-F238E27FC236}">
                <a16:creationId xmlns:a16="http://schemas.microsoft.com/office/drawing/2014/main" id="{C3E0EE7A-D442-4448-8DC7-B09C5F4840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C15DA6F-1051-0F48-A969-F32F6C1C7C7D}"/>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2035229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F7F270A-F15F-A51D-FF41-7811616F69D5}"/>
              </a:ext>
            </a:extLst>
          </p:cNvPr>
          <p:cNvSpPr/>
          <p:nvPr userDrawn="1"/>
        </p:nvSpPr>
        <p:spPr>
          <a:xfrm>
            <a:off x="0" y="983974"/>
            <a:ext cx="12195581" cy="5874026"/>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1E83AF76-691E-234A-A059-98373B2A7F77}"/>
              </a:ext>
            </a:extLst>
          </p:cNvPr>
          <p:cNvSpPr>
            <a:spLocks noGrp="1"/>
          </p:cNvSpPr>
          <p:nvPr>
            <p:ph type="title"/>
          </p:nvPr>
        </p:nvSpPr>
        <p:spPr>
          <a:xfrm>
            <a:off x="838200" y="136525"/>
            <a:ext cx="10515600" cy="847449"/>
          </a:xfr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CF11F9B-1478-D846-8A82-07A08A1985F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132306B-37A0-304F-ACE8-0A090ACD34BF}"/>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5" name="Tijdelijke aanduiding voor voettekst 4">
            <a:extLst>
              <a:ext uri="{FF2B5EF4-FFF2-40B4-BE49-F238E27FC236}">
                <a16:creationId xmlns:a16="http://schemas.microsoft.com/office/drawing/2014/main" id="{4AC5E3C3-052A-134C-9015-4445AB22233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6711BC7-5355-304C-BF8D-41095349B939}"/>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20140120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4_Titeldia">
    <p:spTree>
      <p:nvGrpSpPr>
        <p:cNvPr id="1" name=""/>
        <p:cNvGrpSpPr/>
        <p:nvPr/>
      </p:nvGrpSpPr>
      <p:grpSpPr>
        <a:xfrm>
          <a:off x="0" y="0"/>
          <a:ext cx="0" cy="0"/>
          <a:chOff x="0" y="0"/>
          <a:chExt cx="0" cy="0"/>
        </a:xfrm>
      </p:grpSpPr>
      <p:sp>
        <p:nvSpPr>
          <p:cNvPr id="7" name="Rectangle 6"/>
          <p:cNvSpPr/>
          <p:nvPr/>
        </p:nvSpPr>
        <p:spPr>
          <a:xfrm>
            <a:off x="-3581" y="761999"/>
            <a:ext cx="5911518" cy="5334001"/>
          </a:xfrm>
          <a:prstGeom prst="rect">
            <a:avLst/>
          </a:prstGeom>
          <a:solidFill>
            <a:srgbClr val="ABB2D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284064" y="761999"/>
            <a:ext cx="5911517"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372263" y="1250302"/>
            <a:ext cx="5159829" cy="3255264"/>
          </a:xfrm>
        </p:spPr>
        <p:txBody>
          <a:bodyPr anchor="b">
            <a:normAutofit/>
          </a:bodyPr>
          <a:lstStyle>
            <a:lvl1pPr algn="l">
              <a:defRPr sz="5900" spc="-100" baseline="0">
                <a:solidFill>
                  <a:srgbClr val="FFFFFF"/>
                </a:solidFill>
              </a:defRPr>
            </a:lvl1pPr>
          </a:lstStyle>
          <a:p>
            <a:r>
              <a:rPr lang="nl-NL"/>
              <a:t>BPOA</a:t>
            </a:r>
            <a:br>
              <a:rPr lang="nl-NL"/>
            </a:br>
            <a:br>
              <a:rPr lang="nl-NL"/>
            </a:br>
            <a:br>
              <a:rPr lang="nl-NL"/>
            </a:br>
            <a:endParaRPr lang="en-US"/>
          </a:p>
        </p:txBody>
      </p:sp>
      <p:sp>
        <p:nvSpPr>
          <p:cNvPr id="3" name="Subtitle 2"/>
          <p:cNvSpPr>
            <a:spLocks noGrp="1"/>
          </p:cNvSpPr>
          <p:nvPr>
            <p:ph type="subTitle" idx="1"/>
          </p:nvPr>
        </p:nvSpPr>
        <p:spPr>
          <a:xfrm>
            <a:off x="372262" y="4765916"/>
            <a:ext cx="5159829"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a:p>
        </p:txBody>
      </p:sp>
      <p:sp>
        <p:nvSpPr>
          <p:cNvPr id="4" name="Date Placeholder 3"/>
          <p:cNvSpPr>
            <a:spLocks noGrp="1"/>
          </p:cNvSpPr>
          <p:nvPr>
            <p:ph type="dt" sz="half" idx="10"/>
          </p:nvPr>
        </p:nvSpPr>
        <p:spPr/>
        <p:txBody>
          <a:bodyPr/>
          <a:lstStyle/>
          <a:p>
            <a:fld id="{5586B75A-687E-405C-8A0B-8D00578BA2C3}"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‹nr.›</a:t>
            </a:fld>
            <a:endParaRPr lang="en-US"/>
          </a:p>
        </p:txBody>
      </p:sp>
      <p:pic>
        <p:nvPicPr>
          <p:cNvPr id="11" name="Afbeelding 10" descr="Afbeelding met tekst&#10;&#10;Automatisch gegenereerde beschrijving">
            <a:extLst>
              <a:ext uri="{FF2B5EF4-FFF2-40B4-BE49-F238E27FC236}">
                <a16:creationId xmlns:a16="http://schemas.microsoft.com/office/drawing/2014/main" id="{CA4B8F6E-04BA-371D-50F9-249751B1CC4C}"/>
              </a:ext>
            </a:extLst>
          </p:cNvPr>
          <p:cNvPicPr>
            <a:picLocks noChangeAspect="1"/>
          </p:cNvPicPr>
          <p:nvPr userDrawn="1"/>
        </p:nvPicPr>
        <p:blipFill>
          <a:blip r:embed="rId2"/>
          <a:stretch>
            <a:fillRect/>
          </a:stretch>
        </p:blipFill>
        <p:spPr>
          <a:xfrm>
            <a:off x="9413488" y="331858"/>
            <a:ext cx="2507973" cy="375749"/>
          </a:xfrm>
          <a:prstGeom prst="rect">
            <a:avLst/>
          </a:prstGeom>
        </p:spPr>
      </p:pic>
    </p:spTree>
    <p:extLst>
      <p:ext uri="{BB962C8B-B14F-4D97-AF65-F5344CB8AC3E}">
        <p14:creationId xmlns:p14="http://schemas.microsoft.com/office/powerpoint/2010/main" val="18369467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A0772FEC-4F68-C663-5825-1B488CDC4CDD}"/>
              </a:ext>
            </a:extLst>
          </p:cNvPr>
          <p:cNvSpPr/>
          <p:nvPr userDrawn="1"/>
        </p:nvSpPr>
        <p:spPr>
          <a:xfrm>
            <a:off x="6284064" y="974036"/>
            <a:ext cx="5911517" cy="4934260"/>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6">
            <a:extLst>
              <a:ext uri="{FF2B5EF4-FFF2-40B4-BE49-F238E27FC236}">
                <a16:creationId xmlns:a16="http://schemas.microsoft.com/office/drawing/2014/main" id="{DB1EF437-1567-2C4F-D2EC-EFE286BB5A56}"/>
              </a:ext>
            </a:extLst>
          </p:cNvPr>
          <p:cNvSpPr/>
          <p:nvPr userDrawn="1"/>
        </p:nvSpPr>
        <p:spPr>
          <a:xfrm>
            <a:off x="-3581" y="974035"/>
            <a:ext cx="5911518" cy="4934260"/>
          </a:xfrm>
          <a:prstGeom prst="rect">
            <a:avLst/>
          </a:prstGeom>
          <a:solidFill>
            <a:srgbClr val="ABB2D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0237908C-B240-274B-9C77-377D58590B7F}"/>
              </a:ext>
            </a:extLst>
          </p:cNvPr>
          <p:cNvSpPr>
            <a:spLocks noGrp="1"/>
          </p:cNvSpPr>
          <p:nvPr>
            <p:ph type="title"/>
          </p:nvPr>
        </p:nvSpPr>
        <p:spPr>
          <a:xfrm>
            <a:off x="543339" y="26366"/>
            <a:ext cx="10515600" cy="947669"/>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856A2C3A-7F1B-D245-8F2A-5C6F40876FC8}"/>
              </a:ext>
            </a:extLst>
          </p:cNvPr>
          <p:cNvSpPr>
            <a:spLocks noGrp="1"/>
          </p:cNvSpPr>
          <p:nvPr>
            <p:ph type="body" idx="1"/>
          </p:nvPr>
        </p:nvSpPr>
        <p:spPr>
          <a:xfrm>
            <a:off x="543339" y="1391306"/>
            <a:ext cx="5157787" cy="823912"/>
          </a:xfrm>
        </p:spPr>
        <p:txBody>
          <a:bodyPr anchor="b"/>
          <a:lstStyle>
            <a:lvl1pPr marL="0" indent="0">
              <a:buNone/>
              <a:defRPr sz="2400" b="1" baseline="0">
                <a:solidFill>
                  <a:schemeClr val="accent1">
                    <a:lumMod val="20000"/>
                    <a:lumOff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F44EBDF6-90C3-9140-B82B-EC33D925ACBD}"/>
              </a:ext>
            </a:extLst>
          </p:cNvPr>
          <p:cNvSpPr>
            <a:spLocks noGrp="1"/>
          </p:cNvSpPr>
          <p:nvPr>
            <p:ph sz="half" idx="2"/>
          </p:nvPr>
        </p:nvSpPr>
        <p:spPr>
          <a:xfrm>
            <a:off x="543339" y="2223707"/>
            <a:ext cx="5157787" cy="3684588"/>
          </a:xfrm>
        </p:spPr>
        <p:txBody>
          <a:bodyPr/>
          <a:lstStyle>
            <a:lvl1pPr>
              <a:defRPr baseline="0">
                <a:solidFill>
                  <a:schemeClr val="accent1">
                    <a:lumMod val="20000"/>
                    <a:lumOff val="80000"/>
                  </a:schemeClr>
                </a:solidFill>
              </a:defRPr>
            </a:lvl1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3B7D7FF-B09C-914B-B8B4-2A9C183103CC}"/>
              </a:ext>
            </a:extLst>
          </p:cNvPr>
          <p:cNvSpPr>
            <a:spLocks noGrp="1"/>
          </p:cNvSpPr>
          <p:nvPr>
            <p:ph type="body" sz="quarter" idx="3"/>
          </p:nvPr>
        </p:nvSpPr>
        <p:spPr>
          <a:xfrm>
            <a:off x="6284064" y="139172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A6686694-C6DE-C841-92B2-3B3579A9CB1E}"/>
              </a:ext>
            </a:extLst>
          </p:cNvPr>
          <p:cNvSpPr>
            <a:spLocks noGrp="1"/>
          </p:cNvSpPr>
          <p:nvPr>
            <p:ph sz="quarter" idx="4"/>
          </p:nvPr>
        </p:nvSpPr>
        <p:spPr>
          <a:xfrm>
            <a:off x="6284064" y="2223707"/>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DF35124-6F10-F040-B036-83DD8FD26690}"/>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8" name="Tijdelijke aanduiding voor voettekst 7">
            <a:extLst>
              <a:ext uri="{FF2B5EF4-FFF2-40B4-BE49-F238E27FC236}">
                <a16:creationId xmlns:a16="http://schemas.microsoft.com/office/drawing/2014/main" id="{B84E4669-7C93-DD4F-BAA9-A65BB9D6A707}"/>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251BA91-B9A4-3B43-92E4-61B525272831}"/>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2241998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2CE5DAC-F1DB-BE4A-BEB1-20412E16B9F4}"/>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3" name="Tijdelijke aanduiding voor voettekst 2">
            <a:extLst>
              <a:ext uri="{FF2B5EF4-FFF2-40B4-BE49-F238E27FC236}">
                <a16:creationId xmlns:a16="http://schemas.microsoft.com/office/drawing/2014/main" id="{AD41F81E-DB0D-E147-AD2F-DDF794BBEF12}"/>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87C02D2-2F3F-5E47-BB22-93EABECC7EA0}"/>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3139067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83AF76-691E-234A-A059-98373B2A7F7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CF11F9B-1478-D846-8A82-07A08A1985F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132306B-37A0-304F-ACE8-0A090ACD34BF}"/>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5" name="Tijdelijke aanduiding voor voettekst 4">
            <a:extLst>
              <a:ext uri="{FF2B5EF4-FFF2-40B4-BE49-F238E27FC236}">
                <a16:creationId xmlns:a16="http://schemas.microsoft.com/office/drawing/2014/main" id="{4AC5E3C3-052A-134C-9015-4445AB22233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6711BC7-5355-304C-BF8D-41095349B939}"/>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1522374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2C7B15-D958-BE4E-9DD5-CCC2F179559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EBD131D9-0745-4D4F-975C-D2346E7A1D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A914E17-FE69-C44A-96EE-892B1145ACE8}"/>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5" name="Tijdelijke aanduiding voor voettekst 4">
            <a:extLst>
              <a:ext uri="{FF2B5EF4-FFF2-40B4-BE49-F238E27FC236}">
                <a16:creationId xmlns:a16="http://schemas.microsoft.com/office/drawing/2014/main" id="{A3D771C7-09E0-914D-B937-2690C1B7262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0142150-5815-3745-9540-4B273A7837F9}"/>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2232936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EC55B7-5056-0441-AB5A-E3E09F9CE59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4FD9511-8C1E-414C-ACE4-F750F64A24F5}"/>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E0CC7B3-8A31-AE4E-A2FC-503758ECC596}"/>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D0F98D38-424C-6241-AF2A-B6984FA4F200}"/>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6" name="Tijdelijke aanduiding voor voettekst 5">
            <a:extLst>
              <a:ext uri="{FF2B5EF4-FFF2-40B4-BE49-F238E27FC236}">
                <a16:creationId xmlns:a16="http://schemas.microsoft.com/office/drawing/2014/main" id="{75A5FC68-7CB3-5845-87B7-6D78D0BFC4D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80AC0FE-3FA0-6A41-9519-6DED999E85FF}"/>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428451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37908C-B240-274B-9C77-377D58590B7F}"/>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856A2C3A-7F1B-D245-8F2A-5C6F40876F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F44EBDF6-90C3-9140-B82B-EC33D925ACBD}"/>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3B7D7FF-B09C-914B-B8B4-2A9C183103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A6686694-C6DE-C841-92B2-3B3579A9CB1E}"/>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DF35124-6F10-F040-B036-83DD8FD26690}"/>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8" name="Tijdelijke aanduiding voor voettekst 7">
            <a:extLst>
              <a:ext uri="{FF2B5EF4-FFF2-40B4-BE49-F238E27FC236}">
                <a16:creationId xmlns:a16="http://schemas.microsoft.com/office/drawing/2014/main" id="{B84E4669-7C93-DD4F-BAA9-A65BB9D6A707}"/>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251BA91-B9A4-3B43-92E4-61B525272831}"/>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420583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3" name="Tijdelijke aanduiding voor datum 2">
            <a:extLst>
              <a:ext uri="{FF2B5EF4-FFF2-40B4-BE49-F238E27FC236}">
                <a16:creationId xmlns:a16="http://schemas.microsoft.com/office/drawing/2014/main" id="{6682C8BA-1AB3-6948-B06A-8565471DEE11}"/>
              </a:ext>
            </a:extLst>
          </p:cNvPr>
          <p:cNvSpPr>
            <a:spLocks noGrp="1"/>
          </p:cNvSpPr>
          <p:nvPr>
            <p:ph type="dt" sz="half" idx="10"/>
          </p:nvPr>
        </p:nvSpPr>
        <p:spPr/>
        <p:txBody>
          <a:bodyPr/>
          <a:lstStyle>
            <a:lvl1pPr>
              <a:defRPr>
                <a:solidFill>
                  <a:srgbClr val="693A71"/>
                </a:solidFill>
              </a:defRPr>
            </a:lvl1pPr>
          </a:lstStyle>
          <a:p>
            <a:fld id="{FC0D2F5E-10E3-754B-B0F8-D1C53E953E7F}" type="datetimeFigureOut">
              <a:rPr lang="nl-NL" smtClean="0"/>
              <a:pPr/>
              <a:t>27-1-2026</a:t>
            </a:fld>
            <a:endParaRPr lang="nl-NL"/>
          </a:p>
        </p:txBody>
      </p:sp>
      <p:sp>
        <p:nvSpPr>
          <p:cNvPr id="4" name="Tijdelijke aanduiding voor voettekst 3">
            <a:extLst>
              <a:ext uri="{FF2B5EF4-FFF2-40B4-BE49-F238E27FC236}">
                <a16:creationId xmlns:a16="http://schemas.microsoft.com/office/drawing/2014/main" id="{B2962FC9-92E2-7B4F-949E-76FFC1FC85D4}"/>
              </a:ext>
            </a:extLst>
          </p:cNvPr>
          <p:cNvSpPr>
            <a:spLocks noGrp="1"/>
          </p:cNvSpPr>
          <p:nvPr>
            <p:ph type="ftr" sz="quarter" idx="11"/>
          </p:nvPr>
        </p:nvSpPr>
        <p:spPr/>
        <p:txBody>
          <a:bodyPr/>
          <a:lstStyle>
            <a:lvl1pPr>
              <a:defRPr>
                <a:solidFill>
                  <a:srgbClr val="693A71"/>
                </a:solidFill>
              </a:defRPr>
            </a:lvl1pPr>
          </a:lstStyle>
          <a:p>
            <a:endParaRPr lang="nl-NL"/>
          </a:p>
        </p:txBody>
      </p:sp>
      <p:sp>
        <p:nvSpPr>
          <p:cNvPr id="5" name="Tijdelijke aanduiding voor dianummer 4">
            <a:extLst>
              <a:ext uri="{FF2B5EF4-FFF2-40B4-BE49-F238E27FC236}">
                <a16:creationId xmlns:a16="http://schemas.microsoft.com/office/drawing/2014/main" id="{4B902294-690D-C143-BB50-3B3553EE923E}"/>
              </a:ext>
            </a:extLst>
          </p:cNvPr>
          <p:cNvSpPr>
            <a:spLocks noGrp="1"/>
          </p:cNvSpPr>
          <p:nvPr>
            <p:ph type="sldNum" sz="quarter" idx="12"/>
          </p:nvPr>
        </p:nvSpPr>
        <p:spPr/>
        <p:txBody>
          <a:bodyPr/>
          <a:lstStyle>
            <a:lvl1pPr>
              <a:defRPr>
                <a:solidFill>
                  <a:srgbClr val="693A71"/>
                </a:solidFill>
              </a:defRPr>
            </a:lvl1pPr>
          </a:lstStyle>
          <a:p>
            <a:fld id="{FB3D2BB5-752F-1B4B-96F0-0A9567B187F0}" type="slidenum">
              <a:rPr lang="nl-NL" smtClean="0"/>
              <a:pPr/>
              <a:t>‹nr.›</a:t>
            </a:fld>
            <a:endParaRPr lang="nl-NL"/>
          </a:p>
        </p:txBody>
      </p:sp>
      <p:sp>
        <p:nvSpPr>
          <p:cNvPr id="7" name="Opgeslagen gegevens 6">
            <a:extLst>
              <a:ext uri="{FF2B5EF4-FFF2-40B4-BE49-F238E27FC236}">
                <a16:creationId xmlns:a16="http://schemas.microsoft.com/office/drawing/2014/main" id="{B55B3E70-A401-2142-8ADF-8E7189F3366C}"/>
              </a:ext>
            </a:extLst>
          </p:cNvPr>
          <p:cNvSpPr/>
          <p:nvPr userDrawn="1"/>
        </p:nvSpPr>
        <p:spPr>
          <a:xfrm rot="10800000" flipV="1">
            <a:off x="-636106" y="775251"/>
            <a:ext cx="3747051" cy="1083365"/>
          </a:xfrm>
          <a:prstGeom prst="flowChartOnlineStorage">
            <a:avLst/>
          </a:prstGeom>
          <a:solidFill>
            <a:srgbClr val="8099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a:t> </a:t>
            </a:r>
          </a:p>
        </p:txBody>
      </p:sp>
      <p:sp>
        <p:nvSpPr>
          <p:cNvPr id="8" name="Tekstvak 7">
            <a:extLst>
              <a:ext uri="{FF2B5EF4-FFF2-40B4-BE49-F238E27FC236}">
                <a16:creationId xmlns:a16="http://schemas.microsoft.com/office/drawing/2014/main" id="{9F0855DD-68FB-4943-8E36-63758BF6A861}"/>
              </a:ext>
            </a:extLst>
          </p:cNvPr>
          <p:cNvSpPr txBox="1"/>
          <p:nvPr userDrawn="1"/>
        </p:nvSpPr>
        <p:spPr>
          <a:xfrm>
            <a:off x="176351" y="1045385"/>
            <a:ext cx="3093623" cy="523220"/>
          </a:xfrm>
          <a:prstGeom prst="rect">
            <a:avLst/>
          </a:prstGeom>
          <a:noFill/>
        </p:spPr>
        <p:txBody>
          <a:bodyPr wrap="square" rtlCol="0">
            <a:spAutoFit/>
          </a:bodyPr>
          <a:lstStyle/>
          <a:p>
            <a:r>
              <a:rPr lang="nl-NL" sz="2800">
                <a:solidFill>
                  <a:schemeClr val="bg1"/>
                </a:solidFill>
              </a:rPr>
              <a:t>Vraag &amp; Antwoord</a:t>
            </a:r>
          </a:p>
        </p:txBody>
      </p:sp>
    </p:spTree>
    <p:extLst>
      <p:ext uri="{BB962C8B-B14F-4D97-AF65-F5344CB8AC3E}">
        <p14:creationId xmlns:p14="http://schemas.microsoft.com/office/powerpoint/2010/main" val="2356615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2CE5DAC-F1DB-BE4A-BEB1-20412E16B9F4}"/>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3" name="Tijdelijke aanduiding voor voettekst 2">
            <a:extLst>
              <a:ext uri="{FF2B5EF4-FFF2-40B4-BE49-F238E27FC236}">
                <a16:creationId xmlns:a16="http://schemas.microsoft.com/office/drawing/2014/main" id="{AD41F81E-DB0D-E147-AD2F-DDF794BBEF12}"/>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87C02D2-2F3F-5E47-BB22-93EABECC7EA0}"/>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3943820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4E7675-18E8-6146-A18E-031387E7F24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AEEDE140-F48B-2A40-B61E-0D7D5729DC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B3F8B4C6-4E1B-074E-8D3F-34165F193A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2074F0F-5603-BB40-AD00-7C2A0C9DB365}"/>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6" name="Tijdelijke aanduiding voor voettekst 5">
            <a:extLst>
              <a:ext uri="{FF2B5EF4-FFF2-40B4-BE49-F238E27FC236}">
                <a16:creationId xmlns:a16="http://schemas.microsoft.com/office/drawing/2014/main" id="{D967B30E-8477-6A42-8CFA-F66B8109332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1F2B6F7-20B7-CD41-831A-9BC76BF5AC70}"/>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3071838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0F120E-28ED-284A-9897-8E224FF9D63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0209EA50-64C6-A94C-B050-4EA04B6DDB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4C36CDAA-E715-1644-85E4-C0E03FFD7D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E0EDF8B-A037-A54B-8EC2-D19BA2353874}"/>
              </a:ext>
            </a:extLst>
          </p:cNvPr>
          <p:cNvSpPr>
            <a:spLocks noGrp="1"/>
          </p:cNvSpPr>
          <p:nvPr>
            <p:ph type="dt" sz="half" idx="10"/>
          </p:nvPr>
        </p:nvSpPr>
        <p:spPr/>
        <p:txBody>
          <a:bodyPr/>
          <a:lstStyle/>
          <a:p>
            <a:fld id="{FC0D2F5E-10E3-754B-B0F8-D1C53E953E7F}" type="datetimeFigureOut">
              <a:rPr lang="nl-NL" smtClean="0"/>
              <a:t>27-1-2026</a:t>
            </a:fld>
            <a:endParaRPr lang="nl-NL"/>
          </a:p>
        </p:txBody>
      </p:sp>
      <p:sp>
        <p:nvSpPr>
          <p:cNvPr id="6" name="Tijdelijke aanduiding voor voettekst 5">
            <a:extLst>
              <a:ext uri="{FF2B5EF4-FFF2-40B4-BE49-F238E27FC236}">
                <a16:creationId xmlns:a16="http://schemas.microsoft.com/office/drawing/2014/main" id="{F869B222-034A-144A-9E5E-B6A1B6F0345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D8ED0C1-2741-7E49-B755-A48E0B8D566F}"/>
              </a:ext>
            </a:extLst>
          </p:cNvPr>
          <p:cNvSpPr>
            <a:spLocks noGrp="1"/>
          </p:cNvSpPr>
          <p:nvPr>
            <p:ph type="sldNum" sz="quarter" idx="12"/>
          </p:nvPr>
        </p:nvSpPr>
        <p:spPr/>
        <p:txBody>
          <a:bodyPr/>
          <a:lstStyle/>
          <a:p>
            <a:fld id="{FB3D2BB5-752F-1B4B-96F0-0A9567B187F0}" type="slidenum">
              <a:rPr lang="nl-NL" smtClean="0"/>
              <a:t>‹nr.›</a:t>
            </a:fld>
            <a:endParaRPr lang="nl-NL"/>
          </a:p>
        </p:txBody>
      </p:sp>
    </p:spTree>
    <p:extLst>
      <p:ext uri="{BB962C8B-B14F-4D97-AF65-F5344CB8AC3E}">
        <p14:creationId xmlns:p14="http://schemas.microsoft.com/office/powerpoint/2010/main" val="1271959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Afbeelding 10">
            <a:extLst>
              <a:ext uri="{FF2B5EF4-FFF2-40B4-BE49-F238E27FC236}">
                <a16:creationId xmlns:a16="http://schemas.microsoft.com/office/drawing/2014/main" id="{0DE0A8A1-C845-CB43-A41B-6E1AF26F2D78}"/>
              </a:ext>
            </a:extLst>
          </p:cNvPr>
          <p:cNvPicPr>
            <a:picLocks noChangeAspect="1"/>
          </p:cNvPicPr>
          <p:nvPr userDrawn="1"/>
        </p:nvPicPr>
        <p:blipFill rotWithShape="1">
          <a:blip r:embed="rId13"/>
          <a:srcRect t="53768" r="72367"/>
          <a:stretch/>
        </p:blipFill>
        <p:spPr>
          <a:xfrm>
            <a:off x="10267121" y="3734704"/>
            <a:ext cx="2173357" cy="3636192"/>
          </a:xfrm>
          <a:prstGeom prst="rect">
            <a:avLst/>
          </a:prstGeom>
        </p:spPr>
      </p:pic>
      <p:sp>
        <p:nvSpPr>
          <p:cNvPr id="2" name="Tijdelijke aanduiding voor titel 1">
            <a:extLst>
              <a:ext uri="{FF2B5EF4-FFF2-40B4-BE49-F238E27FC236}">
                <a16:creationId xmlns:a16="http://schemas.microsoft.com/office/drawing/2014/main" id="{5A0BBE4C-08F2-754A-A86C-AF4DFAFAB9D6}"/>
              </a:ext>
            </a:extLst>
          </p:cNvPr>
          <p:cNvSpPr>
            <a:spLocks noGrp="1"/>
          </p:cNvSpPr>
          <p:nvPr>
            <p:ph type="title"/>
          </p:nvPr>
        </p:nvSpPr>
        <p:spPr>
          <a:xfrm>
            <a:off x="838200" y="496536"/>
            <a:ext cx="10515600" cy="847449"/>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0792AA7-27EB-3B46-9584-E1004F52393D}"/>
              </a:ext>
            </a:extLst>
          </p:cNvPr>
          <p:cNvSpPr>
            <a:spLocks noGrp="1"/>
          </p:cNvSpPr>
          <p:nvPr>
            <p:ph type="body" idx="1"/>
          </p:nvPr>
        </p:nvSpPr>
        <p:spPr>
          <a:xfrm>
            <a:off x="838200" y="1381539"/>
            <a:ext cx="10515600" cy="4795424"/>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0069F17-A711-7A42-A24E-46F37F94C6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0D2F5E-10E3-754B-B0F8-D1C53E953E7F}" type="datetimeFigureOut">
              <a:rPr lang="nl-NL" smtClean="0"/>
              <a:t>27-1-2026</a:t>
            </a:fld>
            <a:endParaRPr lang="nl-NL"/>
          </a:p>
        </p:txBody>
      </p:sp>
      <p:sp>
        <p:nvSpPr>
          <p:cNvPr id="5" name="Tijdelijke aanduiding voor voettekst 4">
            <a:extLst>
              <a:ext uri="{FF2B5EF4-FFF2-40B4-BE49-F238E27FC236}">
                <a16:creationId xmlns:a16="http://schemas.microsoft.com/office/drawing/2014/main" id="{7F72C833-A138-2C45-AF82-166B2E0974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6BA81E7-1EF2-9B40-932F-CEE1C11DA7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3D2BB5-752F-1B4B-96F0-0A9567B187F0}" type="slidenum">
              <a:rPr lang="nl-NL" smtClean="0"/>
              <a:t>‹nr.›</a:t>
            </a:fld>
            <a:endParaRPr lang="nl-NL"/>
          </a:p>
        </p:txBody>
      </p:sp>
      <p:sp>
        <p:nvSpPr>
          <p:cNvPr id="7" name="Rechthoek 6">
            <a:extLst>
              <a:ext uri="{FF2B5EF4-FFF2-40B4-BE49-F238E27FC236}">
                <a16:creationId xmlns:a16="http://schemas.microsoft.com/office/drawing/2014/main" id="{5210376B-ED83-324F-A77C-673B387202BC}"/>
              </a:ext>
            </a:extLst>
          </p:cNvPr>
          <p:cNvSpPr/>
          <p:nvPr userDrawn="1"/>
        </p:nvSpPr>
        <p:spPr>
          <a:xfrm>
            <a:off x="0" y="6052930"/>
            <a:ext cx="12192000" cy="817632"/>
          </a:xfrm>
          <a:prstGeom prst="rect">
            <a:avLst/>
          </a:prstGeom>
          <a:solidFill>
            <a:srgbClr val="ABB2DB">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2" name="Afbeelding 11" descr="Afbeelding met tekst&#10;&#10;Automatisch gegenereerde beschrijving">
            <a:extLst>
              <a:ext uri="{FF2B5EF4-FFF2-40B4-BE49-F238E27FC236}">
                <a16:creationId xmlns:a16="http://schemas.microsoft.com/office/drawing/2014/main" id="{1D39C31C-C31B-E640-87B4-331C7FE9E4A4}"/>
              </a:ext>
            </a:extLst>
          </p:cNvPr>
          <p:cNvPicPr>
            <a:picLocks noChangeAspect="1"/>
          </p:cNvPicPr>
          <p:nvPr userDrawn="1"/>
        </p:nvPicPr>
        <p:blipFill>
          <a:blip r:embed="rId14"/>
          <a:stretch>
            <a:fillRect/>
          </a:stretch>
        </p:blipFill>
        <p:spPr>
          <a:xfrm>
            <a:off x="9303026" y="365125"/>
            <a:ext cx="2507973" cy="375749"/>
          </a:xfrm>
          <a:prstGeom prst="rect">
            <a:avLst/>
          </a:prstGeom>
        </p:spPr>
      </p:pic>
      <p:sp>
        <p:nvSpPr>
          <p:cNvPr id="13" name="Opgeslagen gegevens 12">
            <a:extLst>
              <a:ext uri="{FF2B5EF4-FFF2-40B4-BE49-F238E27FC236}">
                <a16:creationId xmlns:a16="http://schemas.microsoft.com/office/drawing/2014/main" id="{C0B5E149-B88C-0C42-9D2F-E76C91E5C0DC}"/>
              </a:ext>
            </a:extLst>
          </p:cNvPr>
          <p:cNvSpPr/>
          <p:nvPr userDrawn="1"/>
        </p:nvSpPr>
        <p:spPr>
          <a:xfrm flipV="1">
            <a:off x="-1668497" y="6052927"/>
            <a:ext cx="2840037" cy="817634"/>
          </a:xfrm>
          <a:prstGeom prst="flowChartOnlineStorage">
            <a:avLst/>
          </a:prstGeom>
          <a:solidFill>
            <a:srgbClr val="ABB2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a:t> </a:t>
            </a:r>
          </a:p>
        </p:txBody>
      </p:sp>
    </p:spTree>
    <p:extLst>
      <p:ext uri="{BB962C8B-B14F-4D97-AF65-F5344CB8AC3E}">
        <p14:creationId xmlns:p14="http://schemas.microsoft.com/office/powerpoint/2010/main" val="3270949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693A7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8099B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41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41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5A0BBE4C-08F2-754A-A86C-AF4DFAFAB9D6}"/>
              </a:ext>
            </a:extLst>
          </p:cNvPr>
          <p:cNvSpPr>
            <a:spLocks noGrp="1"/>
          </p:cNvSpPr>
          <p:nvPr>
            <p:ph type="title"/>
          </p:nvPr>
        </p:nvSpPr>
        <p:spPr>
          <a:xfrm>
            <a:off x="838200" y="365125"/>
            <a:ext cx="10515600" cy="847449"/>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0792AA7-27EB-3B46-9584-E1004F52393D}"/>
              </a:ext>
            </a:extLst>
          </p:cNvPr>
          <p:cNvSpPr>
            <a:spLocks noGrp="1"/>
          </p:cNvSpPr>
          <p:nvPr>
            <p:ph type="body" idx="1"/>
          </p:nvPr>
        </p:nvSpPr>
        <p:spPr>
          <a:xfrm>
            <a:off x="838200" y="1381539"/>
            <a:ext cx="10515600" cy="4795424"/>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0069F17-A711-7A42-A24E-46F37F94C6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0D2F5E-10E3-754B-B0F8-D1C53E953E7F}" type="datetimeFigureOut">
              <a:rPr lang="nl-NL" smtClean="0"/>
              <a:t>27-1-2026</a:t>
            </a:fld>
            <a:endParaRPr lang="nl-NL"/>
          </a:p>
        </p:txBody>
      </p:sp>
      <p:sp>
        <p:nvSpPr>
          <p:cNvPr id="5" name="Tijdelijke aanduiding voor voettekst 4">
            <a:extLst>
              <a:ext uri="{FF2B5EF4-FFF2-40B4-BE49-F238E27FC236}">
                <a16:creationId xmlns:a16="http://schemas.microsoft.com/office/drawing/2014/main" id="{7F72C833-A138-2C45-AF82-166B2E0974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6BA81E7-1EF2-9B40-932F-CEE1C11DA7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3D2BB5-752F-1B4B-96F0-0A9567B187F0}" type="slidenum">
              <a:rPr lang="nl-NL" smtClean="0"/>
              <a:t>‹nr.›</a:t>
            </a:fld>
            <a:endParaRPr lang="nl-NL"/>
          </a:p>
        </p:txBody>
      </p:sp>
      <p:pic>
        <p:nvPicPr>
          <p:cNvPr id="12" name="Afbeelding 11" descr="Afbeelding met tekst&#10;&#10;Automatisch gegenereerde beschrijving">
            <a:extLst>
              <a:ext uri="{FF2B5EF4-FFF2-40B4-BE49-F238E27FC236}">
                <a16:creationId xmlns:a16="http://schemas.microsoft.com/office/drawing/2014/main" id="{1D39C31C-C31B-E640-87B4-331C7FE9E4A4}"/>
              </a:ext>
            </a:extLst>
          </p:cNvPr>
          <p:cNvPicPr>
            <a:picLocks noChangeAspect="1"/>
          </p:cNvPicPr>
          <p:nvPr userDrawn="1"/>
        </p:nvPicPr>
        <p:blipFill>
          <a:blip r:embed="rId7"/>
          <a:stretch>
            <a:fillRect/>
          </a:stretch>
        </p:blipFill>
        <p:spPr>
          <a:xfrm>
            <a:off x="9303026" y="365125"/>
            <a:ext cx="2507973" cy="375749"/>
          </a:xfrm>
          <a:prstGeom prst="rect">
            <a:avLst/>
          </a:prstGeom>
        </p:spPr>
      </p:pic>
    </p:spTree>
    <p:extLst>
      <p:ext uri="{BB962C8B-B14F-4D97-AF65-F5344CB8AC3E}">
        <p14:creationId xmlns:p14="http://schemas.microsoft.com/office/powerpoint/2010/main" val="137614621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62" r:id="rId3"/>
    <p:sldLayoutId id="2147483678" r:id="rId4"/>
    <p:sldLayoutId id="2147483680" r:id="rId5"/>
  </p:sldLayoutIdLst>
  <p:txStyles>
    <p:titleStyle>
      <a:lvl1pPr algn="l" defTabSz="914400" rtl="0" eaLnBrk="1" latinLnBrk="0" hangingPunct="1">
        <a:lnSpc>
          <a:spcPct val="90000"/>
        </a:lnSpc>
        <a:spcBef>
          <a:spcPct val="0"/>
        </a:spcBef>
        <a:buNone/>
        <a:defRPr sz="4400" kern="1200">
          <a:solidFill>
            <a:srgbClr val="693A7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8099B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41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41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9D5637-C114-400E-91FC-84E123441F7E}"/>
              </a:ext>
            </a:extLst>
          </p:cNvPr>
          <p:cNvSpPr>
            <a:spLocks noGrp="1"/>
          </p:cNvSpPr>
          <p:nvPr>
            <p:ph type="ctrTitle"/>
          </p:nvPr>
        </p:nvSpPr>
        <p:spPr>
          <a:xfrm>
            <a:off x="1158731" y="2635819"/>
            <a:ext cx="9998281" cy="793181"/>
          </a:xfrm>
        </p:spPr>
        <p:txBody>
          <a:bodyPr>
            <a:normAutofit/>
          </a:bodyPr>
          <a:lstStyle/>
          <a:p>
            <a:pPr algn="ctr"/>
            <a:r>
              <a:rPr lang="nl-NL" sz="4800" dirty="0"/>
              <a:t>Bijsturing Transitieplan</a:t>
            </a:r>
          </a:p>
        </p:txBody>
      </p:sp>
      <p:sp>
        <p:nvSpPr>
          <p:cNvPr id="3" name="Ondertitel 2">
            <a:extLst>
              <a:ext uri="{FF2B5EF4-FFF2-40B4-BE49-F238E27FC236}">
                <a16:creationId xmlns:a16="http://schemas.microsoft.com/office/drawing/2014/main" id="{E99A81E3-5DFE-4262-B92B-26235A2A8BD6}"/>
              </a:ext>
            </a:extLst>
          </p:cNvPr>
          <p:cNvSpPr>
            <a:spLocks noGrp="1"/>
          </p:cNvSpPr>
          <p:nvPr>
            <p:ph type="subTitle" idx="1"/>
          </p:nvPr>
        </p:nvSpPr>
        <p:spPr>
          <a:xfrm>
            <a:off x="1461531" y="3668589"/>
            <a:ext cx="8417858" cy="863325"/>
          </a:xfrm>
        </p:spPr>
        <p:txBody>
          <a:bodyPr vert="horz" lIns="91440" tIns="45720" rIns="91440" bIns="45720" rtlCol="0" anchor="t">
            <a:normAutofit/>
          </a:bodyPr>
          <a:lstStyle/>
          <a:p>
            <a:r>
              <a:rPr lang="nl-NL" dirty="0">
                <a:solidFill>
                  <a:srgbClr val="FF0000"/>
                </a:solidFill>
              </a:rPr>
              <a:t> </a:t>
            </a:r>
            <a:r>
              <a:rPr lang="nl-NL" dirty="0">
                <a:solidFill>
                  <a:srgbClr val="ABB2DB"/>
                </a:solidFill>
              </a:rPr>
              <a:t>Webinar BPOA 27 januari 2026</a:t>
            </a:r>
            <a:br>
              <a:rPr lang="nl-NL" dirty="0">
                <a:solidFill>
                  <a:srgbClr val="ABB2DB"/>
                </a:solidFill>
              </a:rPr>
            </a:br>
            <a:r>
              <a:rPr lang="nl-NL" sz="1200" dirty="0">
                <a:solidFill>
                  <a:srgbClr val="FF0000"/>
                </a:solidFill>
                <a:ea typeface="Calibri"/>
                <a:cs typeface="Calibri"/>
              </a:rPr>
              <a:t>2026 0122</a:t>
            </a:r>
          </a:p>
        </p:txBody>
      </p:sp>
      <p:sp>
        <p:nvSpPr>
          <p:cNvPr id="5" name="TextBox 4">
            <a:extLst>
              <a:ext uri="{FF2B5EF4-FFF2-40B4-BE49-F238E27FC236}">
                <a16:creationId xmlns:a16="http://schemas.microsoft.com/office/drawing/2014/main" id="{51AC140E-65A9-4828-959A-9DEB7B714315}"/>
              </a:ext>
            </a:extLst>
          </p:cNvPr>
          <p:cNvSpPr txBox="1"/>
          <p:nvPr/>
        </p:nvSpPr>
        <p:spPr>
          <a:xfrm>
            <a:off x="590488" y="1700238"/>
            <a:ext cx="10885895" cy="923330"/>
          </a:xfrm>
          <a:prstGeom prst="rect">
            <a:avLst/>
          </a:prstGeom>
          <a:noFill/>
        </p:spPr>
        <p:txBody>
          <a:bodyPr wrap="square" rtlCol="0">
            <a:spAutoFit/>
          </a:bodyPr>
          <a:lstStyle/>
          <a:p>
            <a:pPr algn="ctr"/>
            <a:r>
              <a:rPr lang="nl-NL" sz="5400" dirty="0">
                <a:solidFill>
                  <a:srgbClr val="693A71"/>
                </a:solidFill>
              </a:rPr>
              <a:t>Invaren van de bestaande pensioenen</a:t>
            </a:r>
          </a:p>
        </p:txBody>
      </p:sp>
      <p:sp>
        <p:nvSpPr>
          <p:cNvPr id="7" name="Tekstvak 6">
            <a:extLst>
              <a:ext uri="{FF2B5EF4-FFF2-40B4-BE49-F238E27FC236}">
                <a16:creationId xmlns:a16="http://schemas.microsoft.com/office/drawing/2014/main" id="{84EE8A47-C816-4822-9EC9-744622719BDF}"/>
              </a:ext>
            </a:extLst>
          </p:cNvPr>
          <p:cNvSpPr txBox="1"/>
          <p:nvPr/>
        </p:nvSpPr>
        <p:spPr>
          <a:xfrm>
            <a:off x="1859436" y="4834596"/>
            <a:ext cx="8340365" cy="646331"/>
          </a:xfrm>
          <a:prstGeom prst="rect">
            <a:avLst/>
          </a:prstGeom>
          <a:noFill/>
        </p:spPr>
        <p:txBody>
          <a:bodyPr wrap="square">
            <a:spAutoFit/>
          </a:bodyPr>
          <a:lstStyle/>
          <a:p>
            <a:pPr algn="ctr"/>
            <a:r>
              <a:rPr lang="nl-NL" sz="1800" dirty="0"/>
              <a:t>BPOA en SPOA werken binnen het project Apothekerspensioen samen aan de overgang naar het nieuwe pensioenstelsel.</a:t>
            </a:r>
          </a:p>
        </p:txBody>
      </p:sp>
    </p:spTree>
    <p:extLst>
      <p:ext uri="{BB962C8B-B14F-4D97-AF65-F5344CB8AC3E}">
        <p14:creationId xmlns:p14="http://schemas.microsoft.com/office/powerpoint/2010/main" val="1364183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2DA56-3549-FA47-7EBF-CE21D4D0BBD4}"/>
            </a:ext>
          </a:extLst>
        </p:cNvPr>
        <p:cNvGrpSpPr/>
        <p:nvPr/>
      </p:nvGrpSpPr>
      <p:grpSpPr>
        <a:xfrm>
          <a:off x="0" y="0"/>
          <a:ext cx="0" cy="0"/>
          <a:chOff x="0" y="0"/>
          <a:chExt cx="0" cy="0"/>
        </a:xfrm>
      </p:grpSpPr>
      <p:sp>
        <p:nvSpPr>
          <p:cNvPr id="3" name="Rechthoek 2">
            <a:extLst>
              <a:ext uri="{FF2B5EF4-FFF2-40B4-BE49-F238E27FC236}">
                <a16:creationId xmlns:a16="http://schemas.microsoft.com/office/drawing/2014/main" id="{0D96A23E-4DE5-8FC5-B4F9-7A9BB5422413}"/>
              </a:ext>
            </a:extLst>
          </p:cNvPr>
          <p:cNvSpPr/>
          <p:nvPr/>
        </p:nvSpPr>
        <p:spPr>
          <a:xfrm>
            <a:off x="10262419" y="3429000"/>
            <a:ext cx="2182761" cy="258703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a:extLst>
              <a:ext uri="{FF2B5EF4-FFF2-40B4-BE49-F238E27FC236}">
                <a16:creationId xmlns:a16="http://schemas.microsoft.com/office/drawing/2014/main" id="{A714712B-D691-2C64-28B2-56770D79DF4A}"/>
              </a:ext>
            </a:extLst>
          </p:cNvPr>
          <p:cNvSpPr>
            <a:spLocks noGrp="1"/>
          </p:cNvSpPr>
          <p:nvPr>
            <p:ph type="title"/>
          </p:nvPr>
        </p:nvSpPr>
        <p:spPr/>
        <p:txBody>
          <a:bodyPr>
            <a:normAutofit/>
          </a:bodyPr>
          <a:lstStyle/>
          <a:p>
            <a:r>
              <a:rPr lang="nl-NL" b="1" dirty="0"/>
              <a:t>Nieuwe inzichten – </a:t>
            </a:r>
            <a:r>
              <a:rPr lang="nl-NL" b="1" dirty="0">
                <a:solidFill>
                  <a:srgbClr val="7030A0"/>
                </a:solidFill>
              </a:rPr>
              <a:t>pensioenverwachting</a:t>
            </a:r>
          </a:p>
        </p:txBody>
      </p:sp>
      <p:sp>
        <p:nvSpPr>
          <p:cNvPr id="4" name="Tijdelijke aanduiding voor inhoud 3">
            <a:extLst>
              <a:ext uri="{FF2B5EF4-FFF2-40B4-BE49-F238E27FC236}">
                <a16:creationId xmlns:a16="http://schemas.microsoft.com/office/drawing/2014/main" id="{7EFE0703-E043-63AC-9FFA-D93D86C368E0}"/>
              </a:ext>
            </a:extLst>
          </p:cNvPr>
          <p:cNvSpPr>
            <a:spLocks noGrp="1"/>
          </p:cNvSpPr>
          <p:nvPr>
            <p:ph idx="1"/>
          </p:nvPr>
        </p:nvSpPr>
        <p:spPr>
          <a:xfrm>
            <a:off x="838200" y="1290197"/>
            <a:ext cx="10515600" cy="847449"/>
          </a:xfrm>
        </p:spPr>
        <p:txBody>
          <a:bodyPr vert="horz" lIns="91440" tIns="45720" rIns="91440" bIns="45720" rtlCol="0" anchor="t">
            <a:normAutofit/>
          </a:bodyPr>
          <a:lstStyle/>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p:txBody>
      </p:sp>
      <p:pic>
        <p:nvPicPr>
          <p:cNvPr id="8" name="Picture 7">
            <a:extLst>
              <a:ext uri="{FF2B5EF4-FFF2-40B4-BE49-F238E27FC236}">
                <a16:creationId xmlns:a16="http://schemas.microsoft.com/office/drawing/2014/main" id="{4B7C36BE-8A3B-0761-AE7E-6ECB22D2B64B}"/>
              </a:ext>
            </a:extLst>
          </p:cNvPr>
          <p:cNvPicPr>
            <a:picLocks noChangeAspect="1"/>
          </p:cNvPicPr>
          <p:nvPr/>
        </p:nvPicPr>
        <p:blipFill>
          <a:blip r:embed="rId3"/>
          <a:stretch>
            <a:fillRect/>
          </a:stretch>
        </p:blipFill>
        <p:spPr>
          <a:xfrm>
            <a:off x="834495" y="1343985"/>
            <a:ext cx="6902045" cy="3451359"/>
          </a:xfrm>
          <a:prstGeom prst="rect">
            <a:avLst/>
          </a:prstGeom>
        </p:spPr>
      </p:pic>
      <p:sp>
        <p:nvSpPr>
          <p:cNvPr id="7" name="Tijdelijke aanduiding voor inhoud 3">
            <a:extLst>
              <a:ext uri="{FF2B5EF4-FFF2-40B4-BE49-F238E27FC236}">
                <a16:creationId xmlns:a16="http://schemas.microsoft.com/office/drawing/2014/main" id="{CEA97BDD-1AC8-AADB-864C-C5DF0AF556AB}"/>
              </a:ext>
            </a:extLst>
          </p:cNvPr>
          <p:cNvSpPr txBox="1">
            <a:spLocks/>
          </p:cNvSpPr>
          <p:nvPr/>
        </p:nvSpPr>
        <p:spPr>
          <a:xfrm>
            <a:off x="834495" y="4812852"/>
            <a:ext cx="7482946" cy="165988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8099B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41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41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693A71"/>
              </a:buClr>
              <a:buSzPct val="110000"/>
            </a:pPr>
            <a:endParaRPr lang="nl-NL" sz="1200" dirty="0">
              <a:solidFill>
                <a:schemeClr val="tx1"/>
              </a:solidFill>
              <a:ea typeface="Calibri"/>
              <a:cs typeface="Calibri"/>
            </a:endParaRPr>
          </a:p>
          <a:p>
            <a:pPr>
              <a:buClr>
                <a:srgbClr val="693A71"/>
              </a:buClr>
              <a:buSzPct val="110000"/>
            </a:pPr>
            <a:r>
              <a:rPr lang="nl-NL" sz="1200" dirty="0">
                <a:solidFill>
                  <a:schemeClr val="tx1"/>
                </a:solidFill>
              </a:rPr>
              <a:t>Een spreidingstermijn van 10 jaar verhoogt de pensioenverwachting voor actieven en verlaagt de pensioenverwachting voor gepensioneerden. Gepensioneerden gaan er hierdoor minder op vooruit.</a:t>
            </a:r>
            <a:endParaRPr lang="nl-NL" sz="1200" dirty="0">
              <a:solidFill>
                <a:schemeClr val="tx1"/>
              </a:solidFill>
              <a:ea typeface="Calibri"/>
              <a:cs typeface="Calibri"/>
            </a:endParaRPr>
          </a:p>
          <a:p>
            <a:pPr>
              <a:buClr>
                <a:srgbClr val="693A71"/>
              </a:buClr>
              <a:buSzPct val="110000"/>
            </a:pPr>
            <a:r>
              <a:rPr lang="nl-NL" sz="1200" dirty="0">
                <a:solidFill>
                  <a:schemeClr val="tx1"/>
                </a:solidFill>
              </a:rPr>
              <a:t>Door de inzet van de bestuurlijke ruimte neemt de pensioenverwachtingen van gepensioneerden juist weer toe.</a:t>
            </a:r>
          </a:p>
          <a:p>
            <a:pPr marL="306070" indent="-350520">
              <a:buClr>
                <a:srgbClr val="693A71"/>
              </a:buClr>
              <a:buSzPct val="110000"/>
            </a:pPr>
            <a:endParaRPr lang="nl-NL" sz="1200" dirty="0">
              <a:solidFill>
                <a:schemeClr val="tx1"/>
              </a:solidFill>
              <a:ea typeface="Calibri"/>
              <a:cs typeface="Calibri"/>
            </a:endParaRPr>
          </a:p>
          <a:p>
            <a:pPr marL="306070" indent="-350520">
              <a:buClr>
                <a:srgbClr val="693A71"/>
              </a:buClr>
              <a:buSzPct val="110000"/>
            </a:pPr>
            <a:endParaRPr lang="nl-NL" sz="1200" dirty="0">
              <a:solidFill>
                <a:schemeClr val="tx1"/>
              </a:solidFill>
              <a:ea typeface="Calibri"/>
              <a:cs typeface="Calibri"/>
            </a:endParaRPr>
          </a:p>
          <a:p>
            <a:pPr marL="306070" indent="-350520">
              <a:buClr>
                <a:srgbClr val="693A71"/>
              </a:buClr>
              <a:buSzPct val="110000"/>
            </a:pPr>
            <a:endParaRPr lang="nl-NL" sz="1200" dirty="0">
              <a:solidFill>
                <a:schemeClr val="tx1"/>
              </a:solidFill>
              <a:ea typeface="Calibri"/>
              <a:cs typeface="Calibri"/>
            </a:endParaRPr>
          </a:p>
          <a:p>
            <a:pPr marL="306070" indent="-350520">
              <a:buClr>
                <a:srgbClr val="693A71"/>
              </a:buClr>
              <a:buSzPct val="110000"/>
            </a:pPr>
            <a:endParaRPr lang="nl-NL" sz="1200" dirty="0">
              <a:solidFill>
                <a:schemeClr val="tx1"/>
              </a:solidFill>
              <a:ea typeface="Calibri"/>
              <a:cs typeface="Calibri"/>
            </a:endParaRPr>
          </a:p>
          <a:p>
            <a:pPr marL="306070" indent="-350520">
              <a:buClr>
                <a:srgbClr val="693A71"/>
              </a:buClr>
              <a:buSzPct val="110000"/>
            </a:pPr>
            <a:endParaRPr lang="nl-NL" sz="1200" dirty="0">
              <a:solidFill>
                <a:schemeClr val="tx1"/>
              </a:solidFill>
              <a:ea typeface="Calibri"/>
              <a:cs typeface="Calibri"/>
            </a:endParaRPr>
          </a:p>
          <a:p>
            <a:pPr marL="306070" indent="-350520">
              <a:buClr>
                <a:srgbClr val="693A71"/>
              </a:buClr>
              <a:buSzPct val="110000"/>
            </a:pPr>
            <a:endParaRPr lang="nl-NL" sz="1200" dirty="0">
              <a:solidFill>
                <a:schemeClr val="tx1"/>
              </a:solidFill>
              <a:ea typeface="Calibri"/>
              <a:cs typeface="Calibri"/>
            </a:endParaRPr>
          </a:p>
          <a:p>
            <a:pPr marL="306070" indent="-350520">
              <a:buClr>
                <a:srgbClr val="693A71"/>
              </a:buClr>
              <a:buSzPct val="110000"/>
            </a:pPr>
            <a:endParaRPr lang="nl-NL" sz="1200" dirty="0">
              <a:solidFill>
                <a:schemeClr val="tx1"/>
              </a:solidFill>
              <a:ea typeface="Calibri"/>
              <a:cs typeface="Calibri"/>
            </a:endParaRPr>
          </a:p>
          <a:p>
            <a:pPr marL="306070" indent="-350520">
              <a:buClr>
                <a:srgbClr val="693A71"/>
              </a:buClr>
              <a:buSzPct val="110000"/>
            </a:pPr>
            <a:endParaRPr lang="nl-NL" sz="1200" dirty="0">
              <a:solidFill>
                <a:schemeClr val="tx1"/>
              </a:solidFill>
              <a:ea typeface="Calibri"/>
              <a:cs typeface="Calibri"/>
            </a:endParaRPr>
          </a:p>
          <a:p>
            <a:pPr marL="306070" indent="-350520">
              <a:buClr>
                <a:srgbClr val="693A71"/>
              </a:buClr>
              <a:buSzPct val="110000"/>
            </a:pPr>
            <a:endParaRPr lang="nl-NL" sz="1200" dirty="0">
              <a:solidFill>
                <a:schemeClr val="tx1"/>
              </a:solidFill>
              <a:ea typeface="Calibri"/>
              <a:cs typeface="Calibri"/>
            </a:endParaRPr>
          </a:p>
        </p:txBody>
      </p:sp>
      <p:sp>
        <p:nvSpPr>
          <p:cNvPr id="6" name="Tekstvak 5">
            <a:extLst>
              <a:ext uri="{FF2B5EF4-FFF2-40B4-BE49-F238E27FC236}">
                <a16:creationId xmlns:a16="http://schemas.microsoft.com/office/drawing/2014/main" id="{3B938000-D5A3-5343-BEA9-B4C5A46D7334}"/>
              </a:ext>
            </a:extLst>
          </p:cNvPr>
          <p:cNvSpPr txBox="1"/>
          <p:nvPr/>
        </p:nvSpPr>
        <p:spPr>
          <a:xfrm>
            <a:off x="5152612" y="1628879"/>
            <a:ext cx="2279124" cy="338554"/>
          </a:xfrm>
          <a:prstGeom prst="rect">
            <a:avLst/>
          </a:prstGeom>
          <a:noFill/>
        </p:spPr>
        <p:txBody>
          <a:bodyPr wrap="square" lIns="91440" tIns="45720" rIns="91440" bIns="45720" anchor="t">
            <a:spAutoFit/>
          </a:bodyPr>
          <a:lstStyle/>
          <a:p>
            <a:r>
              <a:rPr lang="nl-NL" sz="1600" dirty="0">
                <a:solidFill>
                  <a:srgbClr val="7030A0"/>
                </a:solidFill>
              </a:rPr>
              <a:t>Actief en gepensioneerd</a:t>
            </a:r>
            <a:endParaRPr lang="nl-NL" sz="1600" dirty="0">
              <a:solidFill>
                <a:srgbClr val="7030A0"/>
              </a:solidFill>
              <a:ea typeface="Calibri"/>
              <a:cs typeface="Calibri"/>
            </a:endParaRPr>
          </a:p>
        </p:txBody>
      </p:sp>
      <p:cxnSp>
        <p:nvCxnSpPr>
          <p:cNvPr id="5" name="Rechte verbindingslijn met pijl 4">
            <a:extLst>
              <a:ext uri="{FF2B5EF4-FFF2-40B4-BE49-F238E27FC236}">
                <a16:creationId xmlns:a16="http://schemas.microsoft.com/office/drawing/2014/main" id="{2419F478-AB67-DA63-7E26-7536DE2FDE3E}"/>
              </a:ext>
            </a:extLst>
          </p:cNvPr>
          <p:cNvCxnSpPr>
            <a:cxnSpLocks/>
          </p:cNvCxnSpPr>
          <p:nvPr/>
        </p:nvCxnSpPr>
        <p:spPr>
          <a:xfrm flipH="1" flipV="1">
            <a:off x="7469373" y="3589922"/>
            <a:ext cx="160459" cy="17088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ijdelijke aanduiding voor inhoud 3">
            <a:extLst>
              <a:ext uri="{FF2B5EF4-FFF2-40B4-BE49-F238E27FC236}">
                <a16:creationId xmlns:a16="http://schemas.microsoft.com/office/drawing/2014/main" id="{5D00C40C-5AC5-B448-A246-C844EDAF2862}"/>
              </a:ext>
            </a:extLst>
          </p:cNvPr>
          <p:cNvSpPr txBox="1">
            <a:spLocks/>
          </p:cNvSpPr>
          <p:nvPr/>
        </p:nvSpPr>
        <p:spPr>
          <a:xfrm>
            <a:off x="8416955" y="1353566"/>
            <a:ext cx="3280649" cy="4662465"/>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8099B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41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41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693A71"/>
              </a:buClr>
              <a:buSzPct val="110000"/>
              <a:buNone/>
            </a:pPr>
            <a:r>
              <a:rPr lang="nl-NL" sz="1600" b="1" dirty="0">
                <a:solidFill>
                  <a:schemeClr val="tx1"/>
                </a:solidFill>
              </a:rPr>
              <a:t>Wat is pensioenverwachting? </a:t>
            </a:r>
            <a:br>
              <a:rPr lang="nl-NL" sz="1600" b="1" dirty="0">
                <a:solidFill>
                  <a:schemeClr val="tx1"/>
                </a:solidFill>
              </a:rPr>
            </a:br>
            <a:r>
              <a:rPr lang="nl-NL" sz="1600" dirty="0">
                <a:solidFill>
                  <a:schemeClr val="tx1"/>
                </a:solidFill>
              </a:rPr>
              <a:t>De pensioenverwachting geeft de verhouding weer tussen het toekomstige pensioen in het nieuwe stelsel t.o.v. het toekomstige pensioen in het huidige stelsel. We gaan hier uit van een mediaan scenario.</a:t>
            </a:r>
            <a:r>
              <a:rPr lang="nl-NL" sz="1600" dirty="0">
                <a:solidFill>
                  <a:srgbClr val="FF0000"/>
                </a:solidFill>
              </a:rPr>
              <a:t> </a:t>
            </a:r>
          </a:p>
          <a:p>
            <a:pPr marL="0" indent="0">
              <a:buClr>
                <a:srgbClr val="693A71"/>
              </a:buClr>
              <a:buSzPct val="110000"/>
              <a:buNone/>
            </a:pPr>
            <a:br>
              <a:rPr lang="nl-NL" sz="1300" dirty="0">
                <a:solidFill>
                  <a:schemeClr val="tx1"/>
                </a:solidFill>
              </a:rPr>
            </a:br>
            <a:r>
              <a:rPr lang="nl-NL" sz="1300" dirty="0">
                <a:solidFill>
                  <a:schemeClr val="tx1"/>
                </a:solidFill>
              </a:rPr>
              <a:t>Met de voorgestelde bijsturing van het transitieplan (langere spreidingstermijn) én de bestuurlijke ruimte om beperkt vermogen te verschuiven ten gunstige van met name oudere gepensioneerden, is de verwachting dat: </a:t>
            </a:r>
          </a:p>
          <a:p>
            <a:pPr marL="0" indent="0">
              <a:buClr>
                <a:srgbClr val="693A71"/>
              </a:buClr>
              <a:buSzPct val="110000"/>
              <a:buFont typeface="Arial" panose="020B0604020202020204" pitchFamily="34" charset="0"/>
              <a:buNone/>
            </a:pPr>
            <a:r>
              <a:rPr lang="nl-NL" sz="1600" dirty="0">
                <a:solidFill>
                  <a:schemeClr val="tx1"/>
                </a:solidFill>
              </a:rPr>
              <a:t>De lopende pensioenuitkeringen - </a:t>
            </a:r>
            <a:r>
              <a:rPr lang="nl-NL" sz="1600" b="1" dirty="0">
                <a:solidFill>
                  <a:schemeClr val="tx1"/>
                </a:solidFill>
              </a:rPr>
              <a:t>op</a:t>
            </a:r>
            <a:r>
              <a:rPr lang="nl-NL" sz="1600" dirty="0">
                <a:solidFill>
                  <a:schemeClr val="tx1"/>
                </a:solidFill>
              </a:rPr>
              <a:t> </a:t>
            </a:r>
            <a:r>
              <a:rPr lang="nl-NL" sz="1600" b="1" dirty="0">
                <a:solidFill>
                  <a:schemeClr val="tx1"/>
                </a:solidFill>
              </a:rPr>
              <a:t>basis van de huidige situatie </a:t>
            </a:r>
            <a:r>
              <a:rPr lang="nl-NL" sz="1600" dirty="0">
                <a:solidFill>
                  <a:schemeClr val="tx1"/>
                </a:solidFill>
              </a:rPr>
              <a:t>- zullen </a:t>
            </a:r>
            <a:r>
              <a:rPr lang="nl-NL" sz="1600" b="1" dirty="0">
                <a:solidFill>
                  <a:schemeClr val="tx1"/>
                </a:solidFill>
              </a:rPr>
              <a:t>stijgen</a:t>
            </a:r>
            <a:r>
              <a:rPr lang="nl-NL" sz="1600" dirty="0">
                <a:solidFill>
                  <a:schemeClr val="tx1"/>
                </a:solidFill>
              </a:rPr>
              <a:t> met, afhankelijk van de leeftijd van de gepensioneerden, </a:t>
            </a:r>
            <a:r>
              <a:rPr lang="nl-NL" sz="1600" b="1" dirty="0">
                <a:solidFill>
                  <a:schemeClr val="tx1"/>
                </a:solidFill>
              </a:rPr>
              <a:t>ruim 15% tot ruim 20%</a:t>
            </a:r>
            <a:r>
              <a:rPr lang="nl-NL" sz="1600" dirty="0">
                <a:solidFill>
                  <a:schemeClr val="tx1"/>
                </a:solidFill>
              </a:rPr>
              <a:t> (de lijn met blauwe puntjes).</a:t>
            </a:r>
            <a:endParaRPr lang="nl-NL" sz="1600" dirty="0">
              <a:solidFill>
                <a:schemeClr val="tx1"/>
              </a:solidFill>
              <a:ea typeface="Calibri"/>
              <a:cs typeface="Calibri"/>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p:txBody>
      </p:sp>
    </p:spTree>
    <p:extLst>
      <p:ext uri="{BB962C8B-B14F-4D97-AF65-F5344CB8AC3E}">
        <p14:creationId xmlns:p14="http://schemas.microsoft.com/office/powerpoint/2010/main" val="19293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7991A-8702-79BF-80EE-84F189EEB2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BA8AE4-EE65-03C2-CEE7-1918ED002EF3}"/>
              </a:ext>
            </a:extLst>
          </p:cNvPr>
          <p:cNvSpPr>
            <a:spLocks noGrp="1"/>
          </p:cNvSpPr>
          <p:nvPr>
            <p:ph type="title"/>
          </p:nvPr>
        </p:nvSpPr>
        <p:spPr/>
        <p:txBody>
          <a:bodyPr>
            <a:normAutofit/>
          </a:bodyPr>
          <a:lstStyle/>
          <a:p>
            <a:r>
              <a:rPr lang="nl-NL" b="1" dirty="0"/>
              <a:t>Nieuwe inzichten – pensioenverwachting</a:t>
            </a:r>
          </a:p>
        </p:txBody>
      </p:sp>
      <p:sp>
        <p:nvSpPr>
          <p:cNvPr id="4" name="Tijdelijke aanduiding voor inhoud 3">
            <a:extLst>
              <a:ext uri="{FF2B5EF4-FFF2-40B4-BE49-F238E27FC236}">
                <a16:creationId xmlns:a16="http://schemas.microsoft.com/office/drawing/2014/main" id="{8FF3D2D7-5C08-FF16-6E00-194B200123DC}"/>
              </a:ext>
            </a:extLst>
          </p:cNvPr>
          <p:cNvSpPr>
            <a:spLocks noGrp="1"/>
          </p:cNvSpPr>
          <p:nvPr>
            <p:ph idx="1"/>
          </p:nvPr>
        </p:nvSpPr>
        <p:spPr>
          <a:xfrm>
            <a:off x="8389210" y="2097052"/>
            <a:ext cx="3802790" cy="1818640"/>
          </a:xfrm>
        </p:spPr>
        <p:txBody>
          <a:bodyPr vert="horz" lIns="91440" tIns="45720" rIns="91440" bIns="45720" rtlCol="0" anchor="t">
            <a:normAutofit/>
          </a:bodyPr>
          <a:lstStyle/>
          <a:p>
            <a:r>
              <a:rPr lang="nl-NL" sz="1600" dirty="0">
                <a:solidFill>
                  <a:schemeClr val="tx1"/>
                </a:solidFill>
              </a:rPr>
              <a:t>Pensioenverwachting in mediaan scenario voor </a:t>
            </a:r>
            <a:r>
              <a:rPr lang="nl-NL" sz="1600" b="1" dirty="0">
                <a:solidFill>
                  <a:schemeClr val="tx1"/>
                </a:solidFill>
              </a:rPr>
              <a:t>slapers</a:t>
            </a:r>
            <a:r>
              <a:rPr lang="nl-NL" sz="1600" dirty="0">
                <a:solidFill>
                  <a:schemeClr val="tx1"/>
                </a:solidFill>
              </a:rPr>
              <a:t>.</a:t>
            </a:r>
          </a:p>
          <a:p>
            <a:endParaRPr lang="en-US" sz="1600" dirty="0">
              <a:solidFill>
                <a:schemeClr val="tx1"/>
              </a:solidFill>
            </a:endParaRPr>
          </a:p>
          <a:p>
            <a:r>
              <a:rPr lang="nl-NL" sz="1600" dirty="0">
                <a:solidFill>
                  <a:schemeClr val="tx1"/>
                </a:solidFill>
              </a:rPr>
              <a:t>Een spreidingstermijn van 10 jaar verhoogt de pensioenverwachting voor slapers.</a:t>
            </a:r>
            <a:endParaRPr lang="nl-NL" sz="1600" dirty="0">
              <a:solidFill>
                <a:schemeClr val="tx1"/>
              </a:solidFill>
              <a:ea typeface="Calibri" panose="020F0502020204030204"/>
              <a:cs typeface="Calibri" panose="020F0502020204030204"/>
            </a:endParaRPr>
          </a:p>
          <a:p>
            <a:pPr marL="306070" indent="-350520">
              <a:buClr>
                <a:srgbClr val="693A71"/>
              </a:buClr>
              <a:buSzPct val="110000"/>
            </a:pPr>
            <a:endParaRPr lang="nl-NL" sz="1400" dirty="0">
              <a:solidFill>
                <a:schemeClr val="tx1"/>
              </a:solidFill>
              <a:ea typeface="Calibri" panose="020F0502020204030204"/>
              <a:cs typeface="Calibri" panose="020F0502020204030204"/>
            </a:endParaRPr>
          </a:p>
          <a:p>
            <a:pPr marL="306070" indent="-350520">
              <a:buClr>
                <a:srgbClr val="693A71"/>
              </a:buClr>
              <a:buSzPct val="110000"/>
            </a:pPr>
            <a:endParaRPr lang="nl-NL" sz="1400" dirty="0">
              <a:solidFill>
                <a:schemeClr val="tx1"/>
              </a:solidFill>
              <a:ea typeface="Calibri" panose="020F0502020204030204"/>
              <a:cs typeface="Calibri" panose="020F0502020204030204"/>
            </a:endParaRPr>
          </a:p>
          <a:p>
            <a:pPr marL="306070" indent="-350520">
              <a:buClr>
                <a:srgbClr val="693A71"/>
              </a:buClr>
              <a:buSzPct val="110000"/>
            </a:pPr>
            <a:endParaRPr lang="nl-NL" sz="1400" dirty="0">
              <a:solidFill>
                <a:schemeClr val="tx1"/>
              </a:solidFill>
              <a:ea typeface="Calibri" panose="020F0502020204030204"/>
              <a:cs typeface="Calibri" panose="020F0502020204030204"/>
            </a:endParaRPr>
          </a:p>
          <a:p>
            <a:pPr marL="306070" indent="-350520">
              <a:buClr>
                <a:srgbClr val="693A71"/>
              </a:buClr>
              <a:buSzPct val="110000"/>
            </a:pPr>
            <a:endParaRPr lang="nl-NL" sz="1400" dirty="0">
              <a:solidFill>
                <a:schemeClr val="tx1"/>
              </a:solidFill>
              <a:ea typeface="Calibri" panose="020F0502020204030204"/>
              <a:cs typeface="Calibri" panose="020F0502020204030204"/>
            </a:endParaRPr>
          </a:p>
          <a:p>
            <a:pPr marL="306070" indent="-350520">
              <a:buClr>
                <a:srgbClr val="693A71"/>
              </a:buClr>
              <a:buSzPct val="110000"/>
            </a:pPr>
            <a:endParaRPr lang="nl-NL" sz="1400" dirty="0">
              <a:solidFill>
                <a:schemeClr val="tx1"/>
              </a:solidFill>
              <a:ea typeface="Calibri" panose="020F0502020204030204"/>
              <a:cs typeface="Calibri" panose="020F0502020204030204"/>
            </a:endParaRPr>
          </a:p>
          <a:p>
            <a:pPr marL="306070" indent="-350520">
              <a:buClr>
                <a:srgbClr val="693A71"/>
              </a:buClr>
              <a:buSzPct val="110000"/>
            </a:pPr>
            <a:endParaRPr lang="nl-NL" sz="1400" dirty="0">
              <a:solidFill>
                <a:schemeClr val="tx1"/>
              </a:solidFill>
              <a:ea typeface="Calibri" panose="020F0502020204030204"/>
              <a:cs typeface="Calibri" panose="020F0502020204030204"/>
            </a:endParaRPr>
          </a:p>
          <a:p>
            <a:pPr marL="306070" indent="-350520">
              <a:buClr>
                <a:srgbClr val="693A71"/>
              </a:buClr>
              <a:buSzPct val="110000"/>
            </a:pPr>
            <a:endParaRPr lang="nl-NL" sz="1400" dirty="0">
              <a:solidFill>
                <a:schemeClr val="tx1"/>
              </a:solidFill>
              <a:ea typeface="Calibri" panose="020F0502020204030204"/>
              <a:cs typeface="Calibri" panose="020F0502020204030204"/>
            </a:endParaRPr>
          </a:p>
          <a:p>
            <a:pPr marL="306070" indent="-350520">
              <a:buClr>
                <a:srgbClr val="693A71"/>
              </a:buClr>
              <a:buSzPct val="110000"/>
            </a:pPr>
            <a:endParaRPr lang="nl-NL" sz="1400" dirty="0">
              <a:solidFill>
                <a:schemeClr val="tx1"/>
              </a:solidFill>
              <a:ea typeface="Calibri" panose="020F0502020204030204"/>
              <a:cs typeface="Calibri" panose="020F0502020204030204"/>
            </a:endParaRPr>
          </a:p>
          <a:p>
            <a:pPr marL="306070" indent="-350520">
              <a:buClr>
                <a:srgbClr val="693A71"/>
              </a:buClr>
              <a:buSzPct val="110000"/>
            </a:pPr>
            <a:endParaRPr lang="nl-NL" sz="1400" dirty="0">
              <a:solidFill>
                <a:schemeClr val="tx1"/>
              </a:solidFill>
              <a:ea typeface="Calibri" panose="020F0502020204030204"/>
              <a:cs typeface="Calibri" panose="020F0502020204030204"/>
            </a:endParaRPr>
          </a:p>
        </p:txBody>
      </p:sp>
      <p:pic>
        <p:nvPicPr>
          <p:cNvPr id="9" name="Picture 8">
            <a:extLst>
              <a:ext uri="{FF2B5EF4-FFF2-40B4-BE49-F238E27FC236}">
                <a16:creationId xmlns:a16="http://schemas.microsoft.com/office/drawing/2014/main" id="{280D3228-42C4-BB92-8A0A-E67D35D4B131}"/>
              </a:ext>
            </a:extLst>
          </p:cNvPr>
          <p:cNvPicPr>
            <a:picLocks noChangeAspect="1"/>
          </p:cNvPicPr>
          <p:nvPr/>
        </p:nvPicPr>
        <p:blipFill>
          <a:blip r:embed="rId3"/>
          <a:stretch>
            <a:fillRect/>
          </a:stretch>
        </p:blipFill>
        <p:spPr>
          <a:xfrm>
            <a:off x="838200" y="1343985"/>
            <a:ext cx="7055559" cy="3765247"/>
          </a:xfrm>
          <a:prstGeom prst="rect">
            <a:avLst/>
          </a:prstGeom>
        </p:spPr>
      </p:pic>
      <p:sp>
        <p:nvSpPr>
          <p:cNvPr id="10" name="Tekstvak 9">
            <a:extLst>
              <a:ext uri="{FF2B5EF4-FFF2-40B4-BE49-F238E27FC236}">
                <a16:creationId xmlns:a16="http://schemas.microsoft.com/office/drawing/2014/main" id="{46913208-3472-3616-B598-3F19DB003A9A}"/>
              </a:ext>
            </a:extLst>
          </p:cNvPr>
          <p:cNvSpPr txBox="1"/>
          <p:nvPr/>
        </p:nvSpPr>
        <p:spPr>
          <a:xfrm>
            <a:off x="6604598" y="1678579"/>
            <a:ext cx="944918" cy="338554"/>
          </a:xfrm>
          <a:prstGeom prst="rect">
            <a:avLst/>
          </a:prstGeom>
          <a:noFill/>
        </p:spPr>
        <p:txBody>
          <a:bodyPr wrap="square">
            <a:spAutoFit/>
          </a:bodyPr>
          <a:lstStyle/>
          <a:p>
            <a:r>
              <a:rPr lang="nl-NL" sz="1600" dirty="0">
                <a:solidFill>
                  <a:srgbClr val="7030A0"/>
                </a:solidFill>
              </a:rPr>
              <a:t>Slapers</a:t>
            </a:r>
          </a:p>
        </p:txBody>
      </p:sp>
    </p:spTree>
    <p:extLst>
      <p:ext uri="{BB962C8B-B14F-4D97-AF65-F5344CB8AC3E}">
        <p14:creationId xmlns:p14="http://schemas.microsoft.com/office/powerpoint/2010/main" val="23976218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D9742-55E9-B980-E77A-42E09E41D7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58268A-94AF-9752-50AE-D636FD8D8165}"/>
              </a:ext>
            </a:extLst>
          </p:cNvPr>
          <p:cNvSpPr>
            <a:spLocks noGrp="1"/>
          </p:cNvSpPr>
          <p:nvPr>
            <p:ph type="title"/>
          </p:nvPr>
        </p:nvSpPr>
        <p:spPr/>
        <p:txBody>
          <a:bodyPr>
            <a:normAutofit/>
          </a:bodyPr>
          <a:lstStyle/>
          <a:p>
            <a:r>
              <a:rPr lang="nl-NL" b="1" dirty="0"/>
              <a:t>Stemming ALV</a:t>
            </a:r>
          </a:p>
        </p:txBody>
      </p:sp>
      <p:sp>
        <p:nvSpPr>
          <p:cNvPr id="4" name="Tijdelijke aanduiding voor inhoud 3">
            <a:extLst>
              <a:ext uri="{FF2B5EF4-FFF2-40B4-BE49-F238E27FC236}">
                <a16:creationId xmlns:a16="http://schemas.microsoft.com/office/drawing/2014/main" id="{31705D94-8594-3BD1-FC1C-D6F498D0B39B}"/>
              </a:ext>
            </a:extLst>
          </p:cNvPr>
          <p:cNvSpPr>
            <a:spLocks noGrp="1"/>
          </p:cNvSpPr>
          <p:nvPr>
            <p:ph idx="1"/>
          </p:nvPr>
        </p:nvSpPr>
        <p:spPr>
          <a:xfrm>
            <a:off x="838200" y="1343985"/>
            <a:ext cx="10515600" cy="847449"/>
          </a:xfrm>
        </p:spPr>
        <p:txBody>
          <a:bodyPr vert="horz" lIns="91440" tIns="45720" rIns="91440" bIns="45720" rtlCol="0" anchor="t">
            <a:noAutofit/>
          </a:bodyPr>
          <a:lstStyle/>
          <a:p>
            <a:pPr marL="0" indent="0">
              <a:buClr>
                <a:srgbClr val="693A71"/>
              </a:buClr>
              <a:buSzPct val="110000"/>
              <a:buNone/>
            </a:pPr>
            <a:r>
              <a:rPr lang="nl-NL" sz="1600" dirty="0">
                <a:solidFill>
                  <a:schemeClr val="tx1"/>
                </a:solidFill>
              </a:rPr>
              <a:t>Op 3 februari leggen we de noodzakelijke bijsturing van het transitieplan voor aan de ALV, in de vorm van een stemming over een addendum op het transitieplan. In dat addendum komen de paars gemarkeerde onderwerpen aan bod.</a:t>
            </a:r>
            <a:endParaRPr lang="nl-NL" sz="1600" dirty="0">
              <a:solidFill>
                <a:srgbClr val="FF0000"/>
              </a:solidFill>
              <a:ea typeface="Calibri"/>
              <a:cs typeface="Calibri"/>
            </a:endParaRPr>
          </a:p>
          <a:p>
            <a:pPr marL="0" indent="0">
              <a:buClr>
                <a:srgbClr val="693A71"/>
              </a:buClr>
              <a:buSzPct val="110000"/>
              <a:buNone/>
            </a:pPr>
            <a:endParaRPr lang="nl-NL" sz="1600" b="1" dirty="0">
              <a:solidFill>
                <a:schemeClr val="tx1"/>
              </a:solidFill>
            </a:endParaRPr>
          </a:p>
          <a:p>
            <a:pPr marL="0" indent="0">
              <a:buClr>
                <a:srgbClr val="693A71"/>
              </a:buClr>
              <a:buSzPct val="110000"/>
              <a:buNone/>
            </a:pPr>
            <a:br>
              <a:rPr lang="nl-NL" sz="1600" dirty="0">
                <a:solidFill>
                  <a:schemeClr val="tx1"/>
                </a:solidFill>
              </a:rPr>
            </a:br>
            <a:endParaRPr lang="nl-NL" sz="1600" dirty="0">
              <a:solidFill>
                <a:schemeClr val="tx1"/>
              </a:solidFill>
            </a:endParaRPr>
          </a:p>
          <a:p>
            <a:pPr>
              <a:buClr>
                <a:srgbClr val="693A71"/>
              </a:buClr>
              <a:buSzPct val="110000"/>
            </a:pPr>
            <a:endParaRPr lang="nl-NL" sz="1600" dirty="0">
              <a:solidFill>
                <a:schemeClr val="tx1"/>
              </a:solidFill>
            </a:endParaRPr>
          </a:p>
          <a:p>
            <a:pPr marL="306070" indent="-350520">
              <a:buClr>
                <a:srgbClr val="693A71"/>
              </a:buClr>
              <a:buSzPct val="110000"/>
            </a:pPr>
            <a:endParaRPr lang="nl-NL" sz="1600" dirty="0">
              <a:solidFill>
                <a:schemeClr val="tx1"/>
              </a:solidFill>
              <a:ea typeface="Calibri" panose="020F0502020204030204"/>
              <a:cs typeface="Calibri" panose="020F0502020204030204"/>
            </a:endParaRPr>
          </a:p>
          <a:p>
            <a:pPr marL="306070" indent="-350520">
              <a:buClr>
                <a:srgbClr val="693A71"/>
              </a:buClr>
              <a:buSzPct val="110000"/>
            </a:pPr>
            <a:endParaRPr lang="nl-NL" sz="1600" dirty="0">
              <a:solidFill>
                <a:schemeClr val="tx1"/>
              </a:solidFill>
              <a:ea typeface="Calibri" panose="020F0502020204030204"/>
              <a:cs typeface="Calibri" panose="020F0502020204030204"/>
            </a:endParaRPr>
          </a:p>
          <a:p>
            <a:pPr marL="306070" indent="-350520">
              <a:buClr>
                <a:srgbClr val="693A71"/>
              </a:buClr>
              <a:buSzPct val="110000"/>
            </a:pPr>
            <a:endParaRPr lang="nl-NL" sz="1600" dirty="0">
              <a:solidFill>
                <a:schemeClr val="tx1"/>
              </a:solidFill>
              <a:ea typeface="Calibri" panose="020F0502020204030204"/>
              <a:cs typeface="Calibri" panose="020F0502020204030204"/>
            </a:endParaRPr>
          </a:p>
          <a:p>
            <a:pPr marL="306070" indent="-350520">
              <a:buClr>
                <a:srgbClr val="693A71"/>
              </a:buClr>
              <a:buSzPct val="110000"/>
            </a:pPr>
            <a:endParaRPr lang="nl-NL" sz="1600" dirty="0">
              <a:solidFill>
                <a:schemeClr val="tx1"/>
              </a:solidFill>
              <a:ea typeface="Calibri" panose="020F0502020204030204"/>
              <a:cs typeface="Calibri" panose="020F0502020204030204"/>
            </a:endParaRPr>
          </a:p>
          <a:p>
            <a:pPr marL="306070" indent="-350520">
              <a:buClr>
                <a:srgbClr val="693A71"/>
              </a:buClr>
              <a:buSzPct val="110000"/>
            </a:pPr>
            <a:endParaRPr lang="nl-NL" sz="1600" dirty="0">
              <a:solidFill>
                <a:schemeClr val="tx1"/>
              </a:solidFill>
              <a:ea typeface="Calibri" panose="020F0502020204030204"/>
              <a:cs typeface="Calibri" panose="020F0502020204030204"/>
            </a:endParaRPr>
          </a:p>
          <a:p>
            <a:pPr marL="306070" indent="-350520">
              <a:buClr>
                <a:srgbClr val="693A71"/>
              </a:buClr>
              <a:buSzPct val="110000"/>
            </a:pPr>
            <a:endParaRPr lang="nl-NL" sz="1600" dirty="0">
              <a:solidFill>
                <a:schemeClr val="tx1"/>
              </a:solidFill>
              <a:ea typeface="Calibri" panose="020F0502020204030204"/>
              <a:cs typeface="Calibri" panose="020F0502020204030204"/>
            </a:endParaRPr>
          </a:p>
          <a:p>
            <a:pPr marL="306070" indent="-350520">
              <a:buClr>
                <a:srgbClr val="693A71"/>
              </a:buClr>
              <a:buSzPct val="110000"/>
            </a:pPr>
            <a:endParaRPr lang="nl-NL" sz="1600" dirty="0">
              <a:solidFill>
                <a:schemeClr val="tx1"/>
              </a:solidFill>
              <a:ea typeface="Calibri" panose="020F0502020204030204"/>
              <a:cs typeface="Calibri" panose="020F0502020204030204"/>
            </a:endParaRPr>
          </a:p>
        </p:txBody>
      </p:sp>
      <p:graphicFrame>
        <p:nvGraphicFramePr>
          <p:cNvPr id="5" name="Table 5">
            <a:extLst>
              <a:ext uri="{FF2B5EF4-FFF2-40B4-BE49-F238E27FC236}">
                <a16:creationId xmlns:a16="http://schemas.microsoft.com/office/drawing/2014/main" id="{486D7836-D1F7-E664-D342-5A839239075E}"/>
              </a:ext>
            </a:extLst>
          </p:cNvPr>
          <p:cNvGraphicFramePr>
            <a:graphicFrameLocks noGrp="1"/>
          </p:cNvGraphicFramePr>
          <p:nvPr>
            <p:extLst>
              <p:ext uri="{D42A27DB-BD31-4B8C-83A1-F6EECF244321}">
                <p14:modId xmlns:p14="http://schemas.microsoft.com/office/powerpoint/2010/main" val="2134013385"/>
              </p:ext>
            </p:extLst>
          </p:nvPr>
        </p:nvGraphicFramePr>
        <p:xfrm>
          <a:off x="2242102" y="2047596"/>
          <a:ext cx="7707795" cy="3810000"/>
        </p:xfrm>
        <a:graphic>
          <a:graphicData uri="http://schemas.openxmlformats.org/drawingml/2006/table">
            <a:tbl>
              <a:tblPr firstRow="1" bandRow="1">
                <a:tableStyleId>{5940675A-B579-460E-94D1-54222C63F5DA}</a:tableStyleId>
              </a:tblPr>
              <a:tblGrid>
                <a:gridCol w="2569265">
                  <a:extLst>
                    <a:ext uri="{9D8B030D-6E8A-4147-A177-3AD203B41FA5}">
                      <a16:colId xmlns:a16="http://schemas.microsoft.com/office/drawing/2014/main" val="1082981051"/>
                    </a:ext>
                  </a:extLst>
                </a:gridCol>
                <a:gridCol w="2569265">
                  <a:extLst>
                    <a:ext uri="{9D8B030D-6E8A-4147-A177-3AD203B41FA5}">
                      <a16:colId xmlns:a16="http://schemas.microsoft.com/office/drawing/2014/main" val="4224652830"/>
                    </a:ext>
                  </a:extLst>
                </a:gridCol>
                <a:gridCol w="2569265">
                  <a:extLst>
                    <a:ext uri="{9D8B030D-6E8A-4147-A177-3AD203B41FA5}">
                      <a16:colId xmlns:a16="http://schemas.microsoft.com/office/drawing/2014/main" val="1363386106"/>
                    </a:ext>
                  </a:extLst>
                </a:gridCol>
              </a:tblGrid>
              <a:tr h="256673">
                <a:tc>
                  <a:txBody>
                    <a:bodyPr/>
                    <a:lstStyle/>
                    <a:p>
                      <a:endParaRPr lang="nl-NL" sz="1400" dirty="0"/>
                    </a:p>
                  </a:txBody>
                  <a:tcPr>
                    <a:solidFill>
                      <a:srgbClr val="693A71"/>
                    </a:solidFill>
                  </a:tcPr>
                </a:tc>
                <a:tc>
                  <a:txBody>
                    <a:bodyPr/>
                    <a:lstStyle/>
                    <a:p>
                      <a:r>
                        <a:rPr lang="nl-NL" sz="1400" b="1" dirty="0">
                          <a:solidFill>
                            <a:schemeClr val="bg1"/>
                          </a:solidFill>
                        </a:rPr>
                        <a:t>Transitieplan</a:t>
                      </a:r>
                    </a:p>
                  </a:txBody>
                  <a:tcPr>
                    <a:solidFill>
                      <a:srgbClr val="693A71"/>
                    </a:solidFill>
                  </a:tcPr>
                </a:tc>
                <a:tc>
                  <a:txBody>
                    <a:bodyPr/>
                    <a:lstStyle/>
                    <a:p>
                      <a:r>
                        <a:rPr lang="nl-NL" sz="1400" b="1" dirty="0">
                          <a:solidFill>
                            <a:schemeClr val="bg1"/>
                          </a:solidFill>
                        </a:rPr>
                        <a:t>Huidige inzichten</a:t>
                      </a:r>
                    </a:p>
                  </a:txBody>
                  <a:tcPr>
                    <a:solidFill>
                      <a:srgbClr val="693A71"/>
                    </a:solidFill>
                  </a:tcPr>
                </a:tc>
                <a:extLst>
                  <a:ext uri="{0D108BD9-81ED-4DB2-BD59-A6C34878D82A}">
                    <a16:rowId xmlns:a16="http://schemas.microsoft.com/office/drawing/2014/main" val="2014678567"/>
                  </a:ext>
                </a:extLst>
              </a:tr>
              <a:tr h="246801">
                <a:tc>
                  <a:txBody>
                    <a:bodyPr/>
                    <a:lstStyle/>
                    <a:p>
                      <a:r>
                        <a:rPr lang="nl-NL" sz="1400" dirty="0"/>
                        <a:t>Doelstellingen</a:t>
                      </a:r>
                    </a:p>
                  </a:txBody>
                  <a:tcPr>
                    <a:noFill/>
                  </a:tcPr>
                </a:tc>
                <a:tc>
                  <a:txBody>
                    <a:bodyPr/>
                    <a:lstStyle/>
                    <a:p>
                      <a:r>
                        <a:rPr lang="nl-NL" sz="1400" dirty="0"/>
                        <a:t>3 transitiedoelstellingen</a:t>
                      </a:r>
                    </a:p>
                  </a:txBody>
                  <a:tcPr>
                    <a:noFill/>
                  </a:tcPr>
                </a:tc>
                <a:tc>
                  <a:txBody>
                    <a:bodyPr/>
                    <a:lstStyle/>
                    <a:p>
                      <a:r>
                        <a:rPr lang="nl-NL" sz="1400" dirty="0"/>
                        <a:t>Ongewijzigd</a:t>
                      </a:r>
                    </a:p>
                  </a:txBody>
                  <a:tcPr>
                    <a:noFill/>
                  </a:tcPr>
                </a:tc>
                <a:extLst>
                  <a:ext uri="{0D108BD9-81ED-4DB2-BD59-A6C34878D82A}">
                    <a16:rowId xmlns:a16="http://schemas.microsoft.com/office/drawing/2014/main" val="3023762089"/>
                  </a:ext>
                </a:extLst>
              </a:tr>
              <a:tr h="375138">
                <a:tc>
                  <a:txBody>
                    <a:bodyPr/>
                    <a:lstStyle/>
                    <a:p>
                      <a:r>
                        <a:rPr lang="nl-NL" sz="1400" dirty="0"/>
                        <a:t>Maatstaven</a:t>
                      </a:r>
                    </a:p>
                  </a:txBody>
                  <a:tcPr>
                    <a:noFill/>
                  </a:tcPr>
                </a:tc>
                <a:tc>
                  <a:txBody>
                    <a:bodyPr/>
                    <a:lstStyle/>
                    <a:p>
                      <a:r>
                        <a:rPr lang="nl-NL" sz="1400" dirty="0"/>
                        <a:t>Pensioenverwachtingen &amp; netto profijt</a:t>
                      </a:r>
                    </a:p>
                  </a:txBody>
                  <a:tcPr>
                    <a:noFill/>
                  </a:tcPr>
                </a:tc>
                <a:tc>
                  <a:txBody>
                    <a:bodyPr/>
                    <a:lstStyle/>
                    <a:p>
                      <a:r>
                        <a:rPr lang="nl-NL" sz="1400" dirty="0"/>
                        <a:t>Ongewijzigd</a:t>
                      </a:r>
                    </a:p>
                  </a:txBody>
                  <a:tcPr>
                    <a:noFill/>
                  </a:tcPr>
                </a:tc>
                <a:extLst>
                  <a:ext uri="{0D108BD9-81ED-4DB2-BD59-A6C34878D82A}">
                    <a16:rowId xmlns:a16="http://schemas.microsoft.com/office/drawing/2014/main" val="2338354728"/>
                  </a:ext>
                </a:extLst>
              </a:tr>
              <a:tr h="246801">
                <a:tc>
                  <a:txBody>
                    <a:bodyPr/>
                    <a:lstStyle/>
                    <a:p>
                      <a:r>
                        <a:rPr lang="nl-NL" sz="1400" dirty="0">
                          <a:solidFill>
                            <a:schemeClr val="tx1"/>
                          </a:solidFill>
                        </a:rPr>
                        <a:t>Bandbreedtes</a:t>
                      </a:r>
                    </a:p>
                  </a:txBody>
                  <a:tcPr>
                    <a:noFill/>
                  </a:tcPr>
                </a:tc>
                <a:tc>
                  <a:txBody>
                    <a:bodyPr/>
                    <a:lstStyle/>
                    <a:p>
                      <a:r>
                        <a:rPr lang="nl-NL" sz="1400" dirty="0">
                          <a:solidFill>
                            <a:schemeClr val="tx1"/>
                          </a:solidFill>
                        </a:rPr>
                        <a:t>Voor alle maatstaven</a:t>
                      </a:r>
                    </a:p>
                  </a:txBody>
                  <a:tcPr>
                    <a:noFill/>
                  </a:tcPr>
                </a:tc>
                <a:tc>
                  <a:txBody>
                    <a:bodyPr/>
                    <a:lstStyle/>
                    <a:p>
                      <a:r>
                        <a:rPr lang="nl-NL" sz="1400" dirty="0">
                          <a:solidFill>
                            <a:schemeClr val="tx1"/>
                          </a:solidFill>
                        </a:rPr>
                        <a:t>Aangescherpt op netto profijt</a:t>
                      </a:r>
                    </a:p>
                  </a:txBody>
                  <a:tcPr>
                    <a:noFill/>
                  </a:tcPr>
                </a:tc>
                <a:extLst>
                  <a:ext uri="{0D108BD9-81ED-4DB2-BD59-A6C34878D82A}">
                    <a16:rowId xmlns:a16="http://schemas.microsoft.com/office/drawing/2014/main" val="130707430"/>
                  </a:ext>
                </a:extLst>
              </a:tr>
              <a:tr h="246801">
                <a:tc>
                  <a:txBody>
                    <a:bodyPr/>
                    <a:lstStyle/>
                    <a:p>
                      <a:r>
                        <a:rPr lang="nl-NL" sz="1400" b="1" dirty="0">
                          <a:solidFill>
                            <a:schemeClr val="tx1"/>
                          </a:solidFill>
                        </a:rPr>
                        <a:t>Operationele reserve en MVEV</a:t>
                      </a:r>
                    </a:p>
                  </a:txBody>
                  <a:tcPr>
                    <a:solidFill>
                      <a:srgbClr val="D5D8ED"/>
                    </a:solidFill>
                  </a:tcPr>
                </a:tc>
                <a:tc>
                  <a:txBody>
                    <a:bodyPr/>
                    <a:lstStyle/>
                    <a:p>
                      <a:r>
                        <a:rPr lang="nl-NL" sz="1400" b="1" dirty="0">
                          <a:solidFill>
                            <a:schemeClr val="tx1"/>
                          </a:solidFill>
                        </a:rPr>
                        <a:t>3%</a:t>
                      </a:r>
                    </a:p>
                  </a:txBody>
                  <a:tcPr>
                    <a:solidFill>
                      <a:srgbClr val="D5D8ED"/>
                    </a:solidFill>
                  </a:tcPr>
                </a:tc>
                <a:tc>
                  <a:txBody>
                    <a:bodyPr/>
                    <a:lstStyle/>
                    <a:p>
                      <a:r>
                        <a:rPr lang="nl-NL" sz="1400" b="1" dirty="0">
                          <a:solidFill>
                            <a:schemeClr val="tx1"/>
                          </a:solidFill>
                        </a:rPr>
                        <a:t>2%</a:t>
                      </a:r>
                    </a:p>
                  </a:txBody>
                  <a:tcPr>
                    <a:solidFill>
                      <a:srgbClr val="D5D8ED"/>
                    </a:solidFill>
                  </a:tcPr>
                </a:tc>
                <a:extLst>
                  <a:ext uri="{0D108BD9-81ED-4DB2-BD59-A6C34878D82A}">
                    <a16:rowId xmlns:a16="http://schemas.microsoft.com/office/drawing/2014/main" val="2643659248"/>
                  </a:ext>
                </a:extLst>
              </a:tr>
              <a:tr h="246801">
                <a:tc>
                  <a:txBody>
                    <a:bodyPr/>
                    <a:lstStyle/>
                    <a:p>
                      <a:r>
                        <a:rPr lang="nl-NL" sz="1400" dirty="0"/>
                        <a:t>Compensatie DSS</a:t>
                      </a:r>
                    </a:p>
                  </a:txBody>
                  <a:tcPr>
                    <a:noFill/>
                  </a:tcPr>
                </a:tc>
                <a:tc>
                  <a:txBody>
                    <a:bodyPr/>
                    <a:lstStyle/>
                    <a:p>
                      <a:r>
                        <a:rPr lang="nl-NL" sz="1400" dirty="0"/>
                        <a:t>Volledig o.b.v. staffel</a:t>
                      </a:r>
                    </a:p>
                  </a:txBody>
                  <a:tcPr>
                    <a:noFill/>
                  </a:tcPr>
                </a:tc>
                <a:tc>
                  <a:txBody>
                    <a:bodyPr/>
                    <a:lstStyle/>
                    <a:p>
                      <a:r>
                        <a:rPr lang="nl-NL" sz="1400" dirty="0"/>
                        <a:t>Ongewijzigd</a:t>
                      </a:r>
                    </a:p>
                  </a:txBody>
                  <a:tcPr>
                    <a:noFill/>
                  </a:tcPr>
                </a:tc>
                <a:extLst>
                  <a:ext uri="{0D108BD9-81ED-4DB2-BD59-A6C34878D82A}">
                    <a16:rowId xmlns:a16="http://schemas.microsoft.com/office/drawing/2014/main" val="2597003676"/>
                  </a:ext>
                </a:extLst>
              </a:tr>
              <a:tr h="246801">
                <a:tc>
                  <a:txBody>
                    <a:bodyPr/>
                    <a:lstStyle/>
                    <a:p>
                      <a:r>
                        <a:rPr lang="nl-NL" sz="1400" dirty="0"/>
                        <a:t>Risicodelingsreserve</a:t>
                      </a:r>
                    </a:p>
                  </a:txBody>
                  <a:tcPr>
                    <a:noFill/>
                  </a:tcPr>
                </a:tc>
                <a:tc>
                  <a:txBody>
                    <a:bodyPr/>
                    <a:lstStyle/>
                    <a:p>
                      <a:r>
                        <a:rPr lang="nl-NL" sz="1400" dirty="0"/>
                        <a:t>1% uit collectief, 1% bij inkoop</a:t>
                      </a:r>
                    </a:p>
                  </a:txBody>
                  <a:tcPr>
                    <a:noFill/>
                  </a:tcPr>
                </a:tc>
                <a:tc>
                  <a:txBody>
                    <a:bodyPr/>
                    <a:lstStyle/>
                    <a:p>
                      <a:r>
                        <a:rPr lang="nl-NL" sz="1400" dirty="0"/>
                        <a:t>Ongewijzigd</a:t>
                      </a:r>
                    </a:p>
                  </a:txBody>
                  <a:tcPr>
                    <a:noFill/>
                  </a:tcPr>
                </a:tc>
                <a:extLst>
                  <a:ext uri="{0D108BD9-81ED-4DB2-BD59-A6C34878D82A}">
                    <a16:rowId xmlns:a16="http://schemas.microsoft.com/office/drawing/2014/main" val="127538226"/>
                  </a:ext>
                </a:extLst>
              </a:tr>
              <a:tr h="375138">
                <a:tc>
                  <a:txBody>
                    <a:bodyPr/>
                    <a:lstStyle/>
                    <a:p>
                      <a:r>
                        <a:rPr lang="nl-NL" sz="1400" b="1" dirty="0">
                          <a:solidFill>
                            <a:schemeClr val="tx1"/>
                          </a:solidFill>
                        </a:rPr>
                        <a:t>Spreidingstermijn standaardmethode</a:t>
                      </a:r>
                    </a:p>
                  </a:txBody>
                  <a:tcPr>
                    <a:solidFill>
                      <a:srgbClr val="D5D8ED"/>
                    </a:solidFill>
                  </a:tcPr>
                </a:tc>
                <a:tc>
                  <a:txBody>
                    <a:bodyPr/>
                    <a:lstStyle/>
                    <a:p>
                      <a:r>
                        <a:rPr lang="nl-NL" sz="1400" b="1" dirty="0">
                          <a:solidFill>
                            <a:schemeClr val="tx1"/>
                          </a:solidFill>
                        </a:rPr>
                        <a:t>1 jaar</a:t>
                      </a:r>
                    </a:p>
                  </a:txBody>
                  <a:tcPr>
                    <a:solidFill>
                      <a:srgbClr val="D5D8ED"/>
                    </a:solidFill>
                  </a:tcPr>
                </a:tc>
                <a:tc>
                  <a:txBody>
                    <a:bodyPr/>
                    <a:lstStyle/>
                    <a:p>
                      <a:r>
                        <a:rPr lang="nl-NL" sz="1400" b="1" dirty="0">
                          <a:solidFill>
                            <a:schemeClr val="tx1"/>
                          </a:solidFill>
                        </a:rPr>
                        <a:t>10 jaar</a:t>
                      </a:r>
                    </a:p>
                  </a:txBody>
                  <a:tcPr>
                    <a:solidFill>
                      <a:srgbClr val="D5D8ED"/>
                    </a:solidFill>
                  </a:tcPr>
                </a:tc>
                <a:extLst>
                  <a:ext uri="{0D108BD9-81ED-4DB2-BD59-A6C34878D82A}">
                    <a16:rowId xmlns:a16="http://schemas.microsoft.com/office/drawing/2014/main" val="2188834333"/>
                  </a:ext>
                </a:extLst>
              </a:tr>
              <a:tr h="6614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400" b="1" dirty="0"/>
                        <a:t>Benutten van bestuurlijke ruimte</a:t>
                      </a:r>
                      <a:br>
                        <a:rPr lang="nl-NL" sz="1400" b="1" dirty="0"/>
                      </a:br>
                      <a:endParaRPr lang="nl-NL" sz="1400" b="1" dirty="0"/>
                    </a:p>
                  </a:txBody>
                  <a:tcPr>
                    <a:solidFill>
                      <a:srgbClr val="D5D8ED"/>
                    </a:solidFill>
                  </a:tcPr>
                </a:tc>
                <a:tc>
                  <a:txBody>
                    <a:bodyPr/>
                    <a:lstStyle/>
                    <a:p>
                      <a:r>
                        <a:rPr lang="nl-NL" sz="1400" b="1" dirty="0">
                          <a:solidFill>
                            <a:schemeClr val="tx1"/>
                          </a:solidFill>
                        </a:rPr>
                        <a:t>Niet van toepassing</a:t>
                      </a:r>
                    </a:p>
                  </a:txBody>
                  <a:tcPr>
                    <a:solidFill>
                      <a:srgbClr val="D5D8ED"/>
                    </a:solidFill>
                  </a:tcPr>
                </a:tc>
                <a:tc>
                  <a:txBody>
                    <a:bodyPr/>
                    <a:lstStyle/>
                    <a:p>
                      <a:r>
                        <a:rPr lang="nl-NL" sz="1400" b="1" dirty="0"/>
                        <a:t>Verzoek aan bestuur om de bestuurlijke ruimte te benutten om de transitiedoelstellingen zo goed mogelijk te borgen. </a:t>
                      </a:r>
                      <a:endParaRPr lang="nl-NL" sz="1400" b="1" dirty="0">
                        <a:solidFill>
                          <a:srgbClr val="FF0000"/>
                        </a:solidFill>
                      </a:endParaRPr>
                    </a:p>
                  </a:txBody>
                  <a:tcPr>
                    <a:solidFill>
                      <a:srgbClr val="D5D8ED"/>
                    </a:solidFill>
                  </a:tcPr>
                </a:tc>
                <a:extLst>
                  <a:ext uri="{0D108BD9-81ED-4DB2-BD59-A6C34878D82A}">
                    <a16:rowId xmlns:a16="http://schemas.microsoft.com/office/drawing/2014/main" val="2426648070"/>
                  </a:ext>
                </a:extLst>
              </a:tr>
            </a:tbl>
          </a:graphicData>
        </a:graphic>
      </p:graphicFrame>
    </p:spTree>
    <p:extLst>
      <p:ext uri="{BB962C8B-B14F-4D97-AF65-F5344CB8AC3E}">
        <p14:creationId xmlns:p14="http://schemas.microsoft.com/office/powerpoint/2010/main" val="2755645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3A0D1-4282-5673-86AA-D1BCBC6964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C28C60-2EFF-3979-0825-AF959273944F}"/>
              </a:ext>
            </a:extLst>
          </p:cNvPr>
          <p:cNvSpPr>
            <a:spLocks noGrp="1"/>
          </p:cNvSpPr>
          <p:nvPr>
            <p:ph type="title"/>
          </p:nvPr>
        </p:nvSpPr>
        <p:spPr/>
        <p:txBody>
          <a:bodyPr>
            <a:normAutofit/>
          </a:bodyPr>
          <a:lstStyle/>
          <a:p>
            <a:r>
              <a:rPr lang="nl-NL" b="1" dirty="0"/>
              <a:t>Vragen</a:t>
            </a:r>
          </a:p>
        </p:txBody>
      </p:sp>
      <p:sp>
        <p:nvSpPr>
          <p:cNvPr id="4" name="Tijdelijke aanduiding voor inhoud 3">
            <a:extLst>
              <a:ext uri="{FF2B5EF4-FFF2-40B4-BE49-F238E27FC236}">
                <a16:creationId xmlns:a16="http://schemas.microsoft.com/office/drawing/2014/main" id="{68B86B41-FBA5-D26B-064B-AC6BF5F12E1A}"/>
              </a:ext>
            </a:extLst>
          </p:cNvPr>
          <p:cNvSpPr>
            <a:spLocks noGrp="1"/>
          </p:cNvSpPr>
          <p:nvPr>
            <p:ph idx="1"/>
          </p:nvPr>
        </p:nvSpPr>
        <p:spPr>
          <a:xfrm>
            <a:off x="838200" y="2576540"/>
            <a:ext cx="10515600" cy="847449"/>
          </a:xfrm>
        </p:spPr>
        <p:txBody>
          <a:bodyPr>
            <a:noAutofit/>
          </a:bodyPr>
          <a:lstStyle/>
          <a:p>
            <a:pPr marL="0" indent="0" algn="ctr">
              <a:buClr>
                <a:srgbClr val="693A71"/>
              </a:buClr>
              <a:buSzPct val="110000"/>
              <a:buNone/>
            </a:pPr>
            <a:r>
              <a:rPr lang="nl-NL" sz="2000" dirty="0">
                <a:solidFill>
                  <a:schemeClr val="tx1"/>
                </a:solidFill>
              </a:rPr>
              <a:t>We beantwoorden graag uw vragen. </a:t>
            </a:r>
          </a:p>
          <a:p>
            <a:pPr marL="306388" indent="-350838">
              <a:buClr>
                <a:srgbClr val="693A71"/>
              </a:buClr>
              <a:buSzPct val="110000"/>
            </a:pPr>
            <a:endParaRPr lang="nl-NL" sz="1200" dirty="0">
              <a:solidFill>
                <a:schemeClr val="tx1"/>
              </a:solidFill>
            </a:endParaRPr>
          </a:p>
          <a:p>
            <a:pPr marL="306388" indent="-350838">
              <a:buClr>
                <a:srgbClr val="693A71"/>
              </a:buClr>
              <a:buSzPct val="110000"/>
            </a:pPr>
            <a:endParaRPr lang="nl-NL" sz="1200" dirty="0">
              <a:solidFill>
                <a:schemeClr val="tx1"/>
              </a:solidFill>
            </a:endParaRPr>
          </a:p>
          <a:p>
            <a:pPr marL="306388" indent="-350838">
              <a:buClr>
                <a:srgbClr val="693A71"/>
              </a:buClr>
              <a:buSzPct val="110000"/>
            </a:pPr>
            <a:endParaRPr lang="nl-NL" sz="1200" dirty="0">
              <a:solidFill>
                <a:schemeClr val="tx1"/>
              </a:solidFill>
            </a:endParaRPr>
          </a:p>
          <a:p>
            <a:pPr marL="306388" indent="-350838">
              <a:buClr>
                <a:srgbClr val="693A71"/>
              </a:buClr>
              <a:buSzPct val="110000"/>
            </a:pPr>
            <a:endParaRPr lang="nl-NL" sz="1200" dirty="0">
              <a:solidFill>
                <a:schemeClr val="tx1"/>
              </a:solidFill>
            </a:endParaRPr>
          </a:p>
          <a:p>
            <a:pPr marL="306388" indent="-350838">
              <a:buClr>
                <a:srgbClr val="693A71"/>
              </a:buClr>
              <a:buSzPct val="110000"/>
            </a:pPr>
            <a:endParaRPr lang="nl-NL" sz="1200" dirty="0">
              <a:solidFill>
                <a:schemeClr val="tx1"/>
              </a:solidFill>
            </a:endParaRPr>
          </a:p>
          <a:p>
            <a:pPr marL="306388" indent="-350838">
              <a:buClr>
                <a:srgbClr val="693A71"/>
              </a:buClr>
              <a:buSzPct val="110000"/>
            </a:pPr>
            <a:endParaRPr lang="nl-NL" sz="1200" dirty="0">
              <a:solidFill>
                <a:schemeClr val="tx1"/>
              </a:solidFill>
            </a:endParaRPr>
          </a:p>
          <a:p>
            <a:pPr marL="306388" indent="-350838">
              <a:buClr>
                <a:srgbClr val="693A71"/>
              </a:buClr>
              <a:buSzPct val="110000"/>
            </a:pPr>
            <a:endParaRPr lang="nl-NL" sz="1200" dirty="0">
              <a:solidFill>
                <a:schemeClr val="tx1"/>
              </a:solidFill>
            </a:endParaRPr>
          </a:p>
        </p:txBody>
      </p:sp>
    </p:spTree>
    <p:extLst>
      <p:ext uri="{BB962C8B-B14F-4D97-AF65-F5344CB8AC3E}">
        <p14:creationId xmlns:p14="http://schemas.microsoft.com/office/powerpoint/2010/main" val="3581703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EA123-BCBA-1117-8C82-C672C41E6A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D45B6F-38C5-79CF-35C1-0AF9EE1F27E5}"/>
              </a:ext>
            </a:extLst>
          </p:cNvPr>
          <p:cNvSpPr>
            <a:spLocks noGrp="1"/>
          </p:cNvSpPr>
          <p:nvPr>
            <p:ph type="title"/>
          </p:nvPr>
        </p:nvSpPr>
        <p:spPr/>
        <p:txBody>
          <a:bodyPr>
            <a:normAutofit/>
          </a:bodyPr>
          <a:lstStyle/>
          <a:p>
            <a:r>
              <a:rPr lang="nl-NL" b="1" dirty="0"/>
              <a:t>Aanleiding en transitiedoelstellingen</a:t>
            </a:r>
          </a:p>
        </p:txBody>
      </p:sp>
      <p:sp>
        <p:nvSpPr>
          <p:cNvPr id="4" name="Tijdelijke aanduiding voor inhoud 3">
            <a:extLst>
              <a:ext uri="{FF2B5EF4-FFF2-40B4-BE49-F238E27FC236}">
                <a16:creationId xmlns:a16="http://schemas.microsoft.com/office/drawing/2014/main" id="{775552D6-3128-A65E-E97F-0A5AD8F5C297}"/>
              </a:ext>
            </a:extLst>
          </p:cNvPr>
          <p:cNvSpPr>
            <a:spLocks noGrp="1"/>
          </p:cNvSpPr>
          <p:nvPr>
            <p:ph idx="1"/>
          </p:nvPr>
        </p:nvSpPr>
        <p:spPr>
          <a:xfrm>
            <a:off x="838200" y="1343985"/>
            <a:ext cx="10515600" cy="5017479"/>
          </a:xfrm>
        </p:spPr>
        <p:txBody>
          <a:bodyPr>
            <a:normAutofit/>
          </a:bodyPr>
          <a:lstStyle/>
          <a:p>
            <a:pPr marL="0" indent="0">
              <a:buClr>
                <a:srgbClr val="693A71"/>
              </a:buClr>
              <a:buSzPct val="110000"/>
              <a:buNone/>
            </a:pPr>
            <a:r>
              <a:rPr lang="nl-NL" sz="2400" dirty="0"/>
              <a:t>Aanleiding</a:t>
            </a:r>
          </a:p>
          <a:p>
            <a:pPr marL="306388" indent="-350838">
              <a:buClr>
                <a:srgbClr val="693A71"/>
              </a:buClr>
              <a:buSzPct val="110000"/>
            </a:pPr>
            <a:r>
              <a:rPr lang="nl-NL" sz="1600" dirty="0">
                <a:solidFill>
                  <a:schemeClr val="tx1"/>
                </a:solidFill>
              </a:rPr>
              <a:t>De </a:t>
            </a:r>
            <a:r>
              <a:rPr lang="nl-NL" sz="1600" b="1" dirty="0">
                <a:solidFill>
                  <a:schemeClr val="tx1"/>
                </a:solidFill>
              </a:rPr>
              <a:t>dekkingsgraad</a:t>
            </a:r>
            <a:r>
              <a:rPr lang="nl-NL" sz="1600" dirty="0">
                <a:solidFill>
                  <a:schemeClr val="tx1"/>
                </a:solidFill>
              </a:rPr>
              <a:t> ligt </a:t>
            </a:r>
            <a:r>
              <a:rPr lang="nl-NL" sz="1600" b="1" dirty="0">
                <a:solidFill>
                  <a:schemeClr val="tx1"/>
                </a:solidFill>
              </a:rPr>
              <a:t>fors</a:t>
            </a:r>
            <a:r>
              <a:rPr lang="nl-NL" sz="1600" dirty="0">
                <a:solidFill>
                  <a:schemeClr val="tx1"/>
                </a:solidFill>
              </a:rPr>
              <a:t> </a:t>
            </a:r>
            <a:r>
              <a:rPr lang="nl-NL" sz="1600" b="1" dirty="0">
                <a:solidFill>
                  <a:schemeClr val="tx1"/>
                </a:solidFill>
              </a:rPr>
              <a:t>hoger</a:t>
            </a:r>
            <a:r>
              <a:rPr lang="nl-NL" sz="1600" dirty="0">
                <a:solidFill>
                  <a:schemeClr val="tx1"/>
                </a:solidFill>
              </a:rPr>
              <a:t> dan bij het transitieplan (dekkingsgraad eind december: 131,5%).</a:t>
            </a:r>
          </a:p>
          <a:p>
            <a:pPr marL="306388" indent="-350838">
              <a:buClr>
                <a:srgbClr val="693A71"/>
              </a:buClr>
              <a:buSzPct val="110000"/>
            </a:pPr>
            <a:r>
              <a:rPr lang="nl-NL" sz="1600" dirty="0">
                <a:solidFill>
                  <a:schemeClr val="tx1"/>
                </a:solidFill>
              </a:rPr>
              <a:t>De </a:t>
            </a:r>
            <a:r>
              <a:rPr lang="nl-NL" sz="1600" b="1" dirty="0">
                <a:solidFill>
                  <a:schemeClr val="tx1"/>
                </a:solidFill>
              </a:rPr>
              <a:t>rente</a:t>
            </a:r>
            <a:r>
              <a:rPr lang="nl-NL" sz="1600" dirty="0">
                <a:solidFill>
                  <a:schemeClr val="tx1"/>
                </a:solidFill>
              </a:rPr>
              <a:t> is </a:t>
            </a:r>
            <a:r>
              <a:rPr lang="nl-NL" sz="1600" b="1" dirty="0">
                <a:solidFill>
                  <a:schemeClr val="tx1"/>
                </a:solidFill>
              </a:rPr>
              <a:t>fors</a:t>
            </a:r>
            <a:r>
              <a:rPr lang="nl-NL" sz="1600" dirty="0">
                <a:solidFill>
                  <a:schemeClr val="tx1"/>
                </a:solidFill>
              </a:rPr>
              <a:t> </a:t>
            </a:r>
            <a:r>
              <a:rPr lang="nl-NL" sz="1600" b="1" dirty="0">
                <a:solidFill>
                  <a:schemeClr val="tx1"/>
                </a:solidFill>
              </a:rPr>
              <a:t>gestegen</a:t>
            </a:r>
            <a:r>
              <a:rPr lang="nl-NL" sz="1600" dirty="0">
                <a:solidFill>
                  <a:schemeClr val="tx1"/>
                </a:solidFill>
              </a:rPr>
              <a:t> ten opzichte van het transitieplan.</a:t>
            </a:r>
          </a:p>
          <a:p>
            <a:pPr marL="306388" indent="-350838">
              <a:buClr>
                <a:srgbClr val="693A71"/>
              </a:buClr>
              <a:buSzPct val="110000"/>
            </a:pPr>
            <a:r>
              <a:rPr lang="nl-NL" sz="1600" dirty="0">
                <a:solidFill>
                  <a:schemeClr val="tx1"/>
                </a:solidFill>
              </a:rPr>
              <a:t>Dat is </a:t>
            </a:r>
            <a:r>
              <a:rPr lang="nl-NL" sz="1600" b="1" dirty="0">
                <a:solidFill>
                  <a:schemeClr val="tx1"/>
                </a:solidFill>
              </a:rPr>
              <a:t>goed</a:t>
            </a:r>
            <a:r>
              <a:rPr lang="nl-NL" sz="1600" dirty="0">
                <a:solidFill>
                  <a:schemeClr val="tx1"/>
                </a:solidFill>
              </a:rPr>
              <a:t> </a:t>
            </a:r>
            <a:r>
              <a:rPr lang="nl-NL" sz="1600" b="1" dirty="0">
                <a:solidFill>
                  <a:schemeClr val="tx1"/>
                </a:solidFill>
              </a:rPr>
              <a:t>nieuws</a:t>
            </a:r>
            <a:r>
              <a:rPr lang="nl-NL" sz="1600" dirty="0">
                <a:solidFill>
                  <a:schemeClr val="tx1"/>
                </a:solidFill>
              </a:rPr>
              <a:t>. Maar het stelt ons ook voor nieuwe uitdagingen.</a:t>
            </a:r>
          </a:p>
          <a:p>
            <a:pPr marL="306388" indent="-350838">
              <a:buClr>
                <a:srgbClr val="693A71"/>
              </a:buClr>
              <a:buSzPct val="110000"/>
            </a:pPr>
            <a:r>
              <a:rPr lang="nl-NL" sz="1600" dirty="0">
                <a:solidFill>
                  <a:schemeClr val="tx1"/>
                </a:solidFill>
              </a:rPr>
              <a:t>Ook is er </a:t>
            </a:r>
            <a:r>
              <a:rPr lang="nl-NL" sz="1600" b="1" dirty="0">
                <a:solidFill>
                  <a:schemeClr val="tx1"/>
                </a:solidFill>
              </a:rPr>
              <a:t>nieuw</a:t>
            </a:r>
            <a:r>
              <a:rPr lang="nl-NL" sz="1600" dirty="0">
                <a:solidFill>
                  <a:schemeClr val="tx1"/>
                </a:solidFill>
              </a:rPr>
              <a:t> </a:t>
            </a:r>
            <a:r>
              <a:rPr lang="nl-NL" sz="1600" b="1" dirty="0">
                <a:solidFill>
                  <a:schemeClr val="tx1"/>
                </a:solidFill>
              </a:rPr>
              <a:t>inzicht</a:t>
            </a:r>
            <a:r>
              <a:rPr lang="nl-NL" sz="1600" dirty="0">
                <a:solidFill>
                  <a:schemeClr val="tx1"/>
                </a:solidFill>
              </a:rPr>
              <a:t> over de beoordeling van evenwichtigheid. Met name bij een betere financiële positie knelt de            evenwichtigheid (delta netto profijt).</a:t>
            </a:r>
            <a:br>
              <a:rPr lang="nl-NL" sz="1600" dirty="0"/>
            </a:br>
            <a:endParaRPr lang="nl-NL" sz="1600" dirty="0"/>
          </a:p>
          <a:p>
            <a:pPr marL="0" indent="0">
              <a:buClr>
                <a:srgbClr val="693A71"/>
              </a:buClr>
              <a:buSzPct val="110000"/>
              <a:buNone/>
            </a:pPr>
            <a:r>
              <a:rPr lang="nl-NL" sz="2400" dirty="0"/>
              <a:t>Transitiedoelstellingen</a:t>
            </a:r>
            <a:endParaRPr lang="nl-NL" sz="2400" dirty="0">
              <a:solidFill>
                <a:schemeClr val="tx1"/>
              </a:solidFill>
            </a:endParaRPr>
          </a:p>
          <a:p>
            <a:pPr marL="0" indent="0">
              <a:buClr>
                <a:srgbClr val="693A71"/>
              </a:buClr>
              <a:buSzPct val="110000"/>
              <a:buNone/>
            </a:pPr>
            <a:r>
              <a:rPr lang="nl-NL" sz="1600" dirty="0">
                <a:solidFill>
                  <a:schemeClr val="tx1"/>
                </a:solidFill>
              </a:rPr>
              <a:t>In het transitieplan zijn 3 </a:t>
            </a:r>
            <a:r>
              <a:rPr lang="nl-NL" sz="1600" b="1" dirty="0">
                <a:solidFill>
                  <a:schemeClr val="tx1"/>
                </a:solidFill>
              </a:rPr>
              <a:t>transitiedoelstellingen</a:t>
            </a:r>
            <a:r>
              <a:rPr lang="nl-NL" sz="1600" dirty="0">
                <a:solidFill>
                  <a:schemeClr val="tx1"/>
                </a:solidFill>
              </a:rPr>
              <a:t> opgenomen:</a:t>
            </a:r>
          </a:p>
          <a:p>
            <a:pPr marL="306388" indent="-350838">
              <a:buClr>
                <a:srgbClr val="693A71"/>
              </a:buClr>
              <a:buSzPct val="110000"/>
              <a:buFont typeface="+mj-lt"/>
              <a:buAutoNum type="arabicPeriod"/>
            </a:pPr>
            <a:r>
              <a:rPr lang="nl-NL" sz="1600" dirty="0">
                <a:solidFill>
                  <a:schemeClr val="tx1"/>
                </a:solidFill>
              </a:rPr>
              <a:t>Iedereen zou er in enigszins gelijke mate op voor- of achteruit moeten gaan.</a:t>
            </a:r>
          </a:p>
          <a:p>
            <a:pPr marL="306388" indent="-350838">
              <a:buClr>
                <a:srgbClr val="693A71"/>
              </a:buClr>
              <a:buSzPct val="110000"/>
              <a:buFont typeface="+mj-lt"/>
              <a:buAutoNum type="arabicPeriod"/>
            </a:pPr>
            <a:r>
              <a:rPr lang="nl-NL" sz="1600" dirty="0">
                <a:solidFill>
                  <a:schemeClr val="tx1"/>
                </a:solidFill>
              </a:rPr>
              <a:t>De transitie moet ervoor zorgen dat de nieuwe regeling zo goed mogelijk van start kan gaan.</a:t>
            </a:r>
          </a:p>
          <a:p>
            <a:pPr marL="306388" indent="-350838">
              <a:buClr>
                <a:srgbClr val="693A71"/>
              </a:buClr>
              <a:buSzPct val="110000"/>
              <a:buFont typeface="+mj-lt"/>
              <a:buAutoNum type="arabicPeriod"/>
            </a:pPr>
            <a:r>
              <a:rPr lang="nl-NL" sz="1600" dirty="0">
                <a:solidFill>
                  <a:schemeClr val="tx1"/>
                </a:solidFill>
              </a:rPr>
              <a:t>De ingegane uitkeringen en opgebouwde pensioenen worden zoveel als mogelijk beschermd. Doelstelling is dat de uitkering direct na transitie ten minste gelijk is aan de uitkering direct voor transitie.</a:t>
            </a:r>
          </a:p>
          <a:p>
            <a:pPr marL="0" indent="0">
              <a:buClr>
                <a:srgbClr val="693A71"/>
              </a:buClr>
              <a:buSzPct val="110000"/>
              <a:buNone/>
            </a:pPr>
            <a:endParaRPr lang="nl-NL" sz="1200" dirty="0">
              <a:solidFill>
                <a:schemeClr val="tx1"/>
              </a:solidFill>
            </a:endParaRPr>
          </a:p>
        </p:txBody>
      </p:sp>
    </p:spTree>
    <p:extLst>
      <p:ext uri="{BB962C8B-B14F-4D97-AF65-F5344CB8AC3E}">
        <p14:creationId xmlns:p14="http://schemas.microsoft.com/office/powerpoint/2010/main" val="4077463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EF997-0044-F4BA-8A1D-C390C7BF29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674AA8-CE8A-3D67-0CC6-D70C9FD5113F}"/>
              </a:ext>
            </a:extLst>
          </p:cNvPr>
          <p:cNvSpPr>
            <a:spLocks noGrp="1"/>
          </p:cNvSpPr>
          <p:nvPr>
            <p:ph type="title"/>
          </p:nvPr>
        </p:nvSpPr>
        <p:spPr/>
        <p:txBody>
          <a:bodyPr>
            <a:normAutofit/>
          </a:bodyPr>
          <a:lstStyle/>
          <a:p>
            <a:r>
              <a:rPr lang="nl-NL" b="1" dirty="0"/>
              <a:t>Aanleiding en transitiedoelstellingen</a:t>
            </a:r>
          </a:p>
        </p:txBody>
      </p:sp>
      <p:sp>
        <p:nvSpPr>
          <p:cNvPr id="5" name="Tekstvak 4">
            <a:extLst>
              <a:ext uri="{FF2B5EF4-FFF2-40B4-BE49-F238E27FC236}">
                <a16:creationId xmlns:a16="http://schemas.microsoft.com/office/drawing/2014/main" id="{3236EC39-4130-61B6-8674-08C7025EEC3C}"/>
              </a:ext>
            </a:extLst>
          </p:cNvPr>
          <p:cNvSpPr txBox="1"/>
          <p:nvPr/>
        </p:nvSpPr>
        <p:spPr>
          <a:xfrm>
            <a:off x="838200" y="1237344"/>
            <a:ext cx="8324654" cy="2708434"/>
          </a:xfrm>
          <a:prstGeom prst="rect">
            <a:avLst/>
          </a:prstGeom>
          <a:noFill/>
        </p:spPr>
        <p:txBody>
          <a:bodyPr wrap="square">
            <a:spAutoFit/>
          </a:bodyPr>
          <a:lstStyle/>
          <a:p>
            <a:endParaRPr lang="nl-NL" dirty="0"/>
          </a:p>
          <a:p>
            <a:r>
              <a:rPr lang="nl-NL" sz="2400" dirty="0">
                <a:solidFill>
                  <a:srgbClr val="8099BD"/>
                </a:solidFill>
              </a:rPr>
              <a:t>Nieuw inzicht:</a:t>
            </a:r>
          </a:p>
          <a:p>
            <a:endParaRPr lang="nl-NL" sz="1600" dirty="0"/>
          </a:p>
          <a:p>
            <a:pPr marL="285750" indent="-285750">
              <a:buFont typeface="Arial" panose="020B0604020202020204" pitchFamily="34" charset="0"/>
              <a:buChar char="•"/>
            </a:pPr>
            <a:r>
              <a:rPr lang="nl-NL" sz="1600" dirty="0"/>
              <a:t>Vanuit transitiedoelstelling 1 is er gekeken naar de </a:t>
            </a:r>
            <a:r>
              <a:rPr lang="nl-NL" sz="1600" b="1" dirty="0"/>
              <a:t>onderlinge</a:t>
            </a:r>
            <a:r>
              <a:rPr lang="nl-NL" sz="1600" dirty="0"/>
              <a:t> </a:t>
            </a:r>
            <a:r>
              <a:rPr lang="nl-NL" sz="1600" b="1" dirty="0"/>
              <a:t>verschillen</a:t>
            </a:r>
            <a:r>
              <a:rPr lang="nl-NL" sz="1600" dirty="0"/>
              <a:t> tussen deelnemers in termen van ‘delta netto profijt’. Eenvoudig gezegd: hoeveel ga je er procentueel totaal (gedurende je hele pensioen) op voor- of achteruit? </a:t>
            </a:r>
          </a:p>
          <a:p>
            <a:pPr marL="285750" indent="-285750">
              <a:buFont typeface="Arial" panose="020B0604020202020204" pitchFamily="34" charset="0"/>
              <a:buChar char="•"/>
            </a:pPr>
            <a:endParaRPr lang="nl-NL" sz="1600" dirty="0"/>
          </a:p>
          <a:p>
            <a:endParaRPr lang="nl-NL" sz="1600" dirty="0"/>
          </a:p>
          <a:p>
            <a:pPr marL="285750" indent="-285750">
              <a:buFont typeface="Arial" panose="020B0604020202020204" pitchFamily="34" charset="0"/>
              <a:buChar char="•"/>
            </a:pPr>
            <a:r>
              <a:rPr lang="nl-NL" sz="1600" dirty="0"/>
              <a:t>De uitkomsten van deze exercitie noodzaken tot </a:t>
            </a:r>
            <a:r>
              <a:rPr lang="nl-NL" sz="1600" b="1" dirty="0"/>
              <a:t>bijsturing</a:t>
            </a:r>
            <a:r>
              <a:rPr lang="nl-NL" sz="1600" dirty="0"/>
              <a:t> van het </a:t>
            </a:r>
            <a:r>
              <a:rPr lang="nl-NL" sz="1600" b="1" dirty="0"/>
              <a:t>transitieplan</a:t>
            </a:r>
            <a:r>
              <a:rPr lang="nl-NL" sz="1600" dirty="0"/>
              <a:t> om te blijven voldoen aan transitiedoelstelling 1. </a:t>
            </a:r>
          </a:p>
        </p:txBody>
      </p:sp>
    </p:spTree>
    <p:extLst>
      <p:ext uri="{BB962C8B-B14F-4D97-AF65-F5344CB8AC3E}">
        <p14:creationId xmlns:p14="http://schemas.microsoft.com/office/powerpoint/2010/main" val="2593816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4C73E-4CEB-45DF-B3C5-9A0BBFA32E77}"/>
              </a:ext>
            </a:extLst>
          </p:cNvPr>
          <p:cNvSpPr>
            <a:spLocks noGrp="1"/>
          </p:cNvSpPr>
          <p:nvPr>
            <p:ph type="title"/>
          </p:nvPr>
        </p:nvSpPr>
        <p:spPr>
          <a:xfrm>
            <a:off x="838200" y="528863"/>
            <a:ext cx="10515600" cy="847449"/>
          </a:xfrm>
        </p:spPr>
        <p:txBody>
          <a:bodyPr>
            <a:normAutofit/>
          </a:bodyPr>
          <a:lstStyle/>
          <a:p>
            <a:r>
              <a:rPr lang="nl-NL" b="1" dirty="0"/>
              <a:t>Nieuwe inzichten </a:t>
            </a:r>
          </a:p>
        </p:txBody>
      </p:sp>
      <p:graphicFrame>
        <p:nvGraphicFramePr>
          <p:cNvPr id="6" name="Table 5">
            <a:extLst>
              <a:ext uri="{FF2B5EF4-FFF2-40B4-BE49-F238E27FC236}">
                <a16:creationId xmlns:a16="http://schemas.microsoft.com/office/drawing/2014/main" id="{79EB942D-7676-FB5C-11C7-D3329F160F16}"/>
              </a:ext>
            </a:extLst>
          </p:cNvPr>
          <p:cNvGraphicFramePr>
            <a:graphicFrameLocks noGrp="1"/>
          </p:cNvGraphicFramePr>
          <p:nvPr>
            <p:extLst>
              <p:ext uri="{D42A27DB-BD31-4B8C-83A1-F6EECF244321}">
                <p14:modId xmlns:p14="http://schemas.microsoft.com/office/powerpoint/2010/main" val="1270521912"/>
              </p:ext>
            </p:extLst>
          </p:nvPr>
        </p:nvGraphicFramePr>
        <p:xfrm>
          <a:off x="923826" y="2685828"/>
          <a:ext cx="5172174" cy="2800172"/>
        </p:xfrm>
        <a:graphic>
          <a:graphicData uri="http://schemas.openxmlformats.org/drawingml/2006/table">
            <a:tbl>
              <a:tblPr firstRow="1" bandRow="1">
                <a:tableStyleId>{69012ECD-51FC-41F1-AA8D-1B2483CD663E}</a:tableStyleId>
              </a:tblPr>
              <a:tblGrid>
                <a:gridCol w="1724058">
                  <a:extLst>
                    <a:ext uri="{9D8B030D-6E8A-4147-A177-3AD203B41FA5}">
                      <a16:colId xmlns:a16="http://schemas.microsoft.com/office/drawing/2014/main" val="1082981051"/>
                    </a:ext>
                  </a:extLst>
                </a:gridCol>
                <a:gridCol w="1724058">
                  <a:extLst>
                    <a:ext uri="{9D8B030D-6E8A-4147-A177-3AD203B41FA5}">
                      <a16:colId xmlns:a16="http://schemas.microsoft.com/office/drawing/2014/main" val="4224652830"/>
                    </a:ext>
                  </a:extLst>
                </a:gridCol>
                <a:gridCol w="1724058">
                  <a:extLst>
                    <a:ext uri="{9D8B030D-6E8A-4147-A177-3AD203B41FA5}">
                      <a16:colId xmlns:a16="http://schemas.microsoft.com/office/drawing/2014/main" val="1363386106"/>
                    </a:ext>
                  </a:extLst>
                </a:gridCol>
              </a:tblGrid>
              <a:tr h="231937">
                <a:tc>
                  <a:txBody>
                    <a:bodyPr/>
                    <a:lstStyle/>
                    <a:p>
                      <a:endParaRPr lang="nl-NL" sz="1000" dirty="0"/>
                    </a:p>
                  </a:txBody>
                  <a:tcPr>
                    <a:solidFill>
                      <a:srgbClr val="693A71"/>
                    </a:solidFill>
                  </a:tcPr>
                </a:tc>
                <a:tc>
                  <a:txBody>
                    <a:bodyPr/>
                    <a:lstStyle/>
                    <a:p>
                      <a:r>
                        <a:rPr lang="nl-NL" sz="1000" b="1" dirty="0">
                          <a:solidFill>
                            <a:srgbClr val="FFFFFF"/>
                          </a:solidFill>
                        </a:rPr>
                        <a:t>Transitieplan</a:t>
                      </a:r>
                    </a:p>
                  </a:txBody>
                  <a:tcPr>
                    <a:solidFill>
                      <a:srgbClr val="693A71"/>
                    </a:solidFill>
                  </a:tcPr>
                </a:tc>
                <a:tc>
                  <a:txBody>
                    <a:bodyPr/>
                    <a:lstStyle/>
                    <a:p>
                      <a:r>
                        <a:rPr lang="nl-NL" sz="1000" b="1" dirty="0">
                          <a:solidFill>
                            <a:srgbClr val="FFFFFF"/>
                          </a:solidFill>
                        </a:rPr>
                        <a:t>Nieuwe inzichten</a:t>
                      </a:r>
                    </a:p>
                  </a:txBody>
                  <a:tcPr>
                    <a:solidFill>
                      <a:srgbClr val="693A71"/>
                    </a:solidFill>
                  </a:tcPr>
                </a:tc>
                <a:extLst>
                  <a:ext uri="{0D108BD9-81ED-4DB2-BD59-A6C34878D82A}">
                    <a16:rowId xmlns:a16="http://schemas.microsoft.com/office/drawing/2014/main" val="2014678567"/>
                  </a:ext>
                </a:extLst>
              </a:tr>
              <a:tr h="231937">
                <a:tc>
                  <a:txBody>
                    <a:bodyPr/>
                    <a:lstStyle/>
                    <a:p>
                      <a:r>
                        <a:rPr lang="nl-NL" sz="900" b="1" dirty="0">
                          <a:solidFill>
                            <a:schemeClr val="tx1"/>
                          </a:solidFill>
                        </a:rPr>
                        <a:t>Doelstellingen</a:t>
                      </a:r>
                    </a:p>
                  </a:txBody>
                  <a:tcPr>
                    <a:solidFill>
                      <a:schemeClr val="bg1"/>
                    </a:solidFill>
                  </a:tcPr>
                </a:tc>
                <a:tc>
                  <a:txBody>
                    <a:bodyPr/>
                    <a:lstStyle/>
                    <a:p>
                      <a:r>
                        <a:rPr lang="nl-NL" sz="900" b="1" dirty="0">
                          <a:solidFill>
                            <a:schemeClr val="tx1"/>
                          </a:solidFill>
                        </a:rPr>
                        <a:t>3 transitiedoelstellingen</a:t>
                      </a:r>
                    </a:p>
                  </a:txBody>
                  <a:tcPr>
                    <a:solidFill>
                      <a:schemeClr val="bg1"/>
                    </a:solidFill>
                  </a:tcPr>
                </a:tc>
                <a:tc>
                  <a:txBody>
                    <a:bodyPr/>
                    <a:lstStyle/>
                    <a:p>
                      <a:r>
                        <a:rPr lang="nl-NL" sz="900" b="1" dirty="0">
                          <a:solidFill>
                            <a:schemeClr val="tx1"/>
                          </a:solidFill>
                        </a:rPr>
                        <a:t>Ongewijzigd</a:t>
                      </a:r>
                    </a:p>
                  </a:txBody>
                  <a:tcPr>
                    <a:solidFill>
                      <a:schemeClr val="bg1"/>
                    </a:solidFill>
                  </a:tcPr>
                </a:tc>
                <a:extLst>
                  <a:ext uri="{0D108BD9-81ED-4DB2-BD59-A6C34878D82A}">
                    <a16:rowId xmlns:a16="http://schemas.microsoft.com/office/drawing/2014/main" val="3023762089"/>
                  </a:ext>
                </a:extLst>
              </a:tr>
              <a:tr h="390807">
                <a:tc>
                  <a:txBody>
                    <a:bodyPr/>
                    <a:lstStyle/>
                    <a:p>
                      <a:r>
                        <a:rPr lang="nl-NL" sz="900" b="1" dirty="0">
                          <a:solidFill>
                            <a:schemeClr val="tx1"/>
                          </a:solidFill>
                        </a:rPr>
                        <a:t>Maatstaven</a:t>
                      </a:r>
                    </a:p>
                  </a:txBody>
                  <a:tcPr>
                    <a:solidFill>
                      <a:schemeClr val="bg1"/>
                    </a:solidFill>
                  </a:tcPr>
                </a:tc>
                <a:tc>
                  <a:txBody>
                    <a:bodyPr/>
                    <a:lstStyle/>
                    <a:p>
                      <a:r>
                        <a:rPr lang="nl-NL" sz="900" b="1" dirty="0">
                          <a:solidFill>
                            <a:schemeClr val="tx1"/>
                          </a:solidFill>
                        </a:rPr>
                        <a:t>Pensioenverwachtingen &amp; netto profijt</a:t>
                      </a:r>
                    </a:p>
                  </a:txBody>
                  <a:tcPr>
                    <a:solidFill>
                      <a:schemeClr val="bg1"/>
                    </a:solidFill>
                  </a:tcPr>
                </a:tc>
                <a:tc>
                  <a:txBody>
                    <a:bodyPr/>
                    <a:lstStyle/>
                    <a:p>
                      <a:r>
                        <a:rPr lang="nl-NL" sz="900" b="1" dirty="0">
                          <a:solidFill>
                            <a:schemeClr val="tx1"/>
                          </a:solidFill>
                        </a:rPr>
                        <a:t>Ongewijzigd</a:t>
                      </a:r>
                    </a:p>
                  </a:txBody>
                  <a:tcPr>
                    <a:solidFill>
                      <a:schemeClr val="bg1"/>
                    </a:solidFill>
                  </a:tcPr>
                </a:tc>
                <a:extLst>
                  <a:ext uri="{0D108BD9-81ED-4DB2-BD59-A6C34878D82A}">
                    <a16:rowId xmlns:a16="http://schemas.microsoft.com/office/drawing/2014/main" val="2338354728"/>
                  </a:ext>
                </a:extLst>
              </a:tr>
              <a:tr h="231937">
                <a:tc>
                  <a:txBody>
                    <a:bodyPr/>
                    <a:lstStyle/>
                    <a:p>
                      <a:r>
                        <a:rPr lang="nl-NL" sz="900" b="1" dirty="0">
                          <a:solidFill>
                            <a:schemeClr val="tx1"/>
                          </a:solidFill>
                        </a:rPr>
                        <a:t>Bandbreedtes</a:t>
                      </a:r>
                    </a:p>
                  </a:txBody>
                  <a:tcPr>
                    <a:solidFill>
                      <a:schemeClr val="bg1"/>
                    </a:solidFill>
                  </a:tcPr>
                </a:tc>
                <a:tc>
                  <a:txBody>
                    <a:bodyPr/>
                    <a:lstStyle/>
                    <a:p>
                      <a:r>
                        <a:rPr lang="nl-NL" sz="900" b="1" dirty="0">
                          <a:solidFill>
                            <a:schemeClr val="tx1"/>
                          </a:solidFill>
                        </a:rPr>
                        <a:t>Voor alle maatstaven</a:t>
                      </a:r>
                    </a:p>
                  </a:txBody>
                  <a:tcPr>
                    <a:solidFill>
                      <a:schemeClr val="bg1"/>
                    </a:solidFill>
                  </a:tcPr>
                </a:tc>
                <a:tc>
                  <a:txBody>
                    <a:bodyPr/>
                    <a:lstStyle/>
                    <a:p>
                      <a:r>
                        <a:rPr lang="nl-NL" sz="900" b="1" dirty="0">
                          <a:solidFill>
                            <a:schemeClr val="tx1"/>
                          </a:solidFill>
                        </a:rPr>
                        <a:t>Aangescherpt op netto profijt</a:t>
                      </a:r>
                    </a:p>
                  </a:txBody>
                  <a:tcPr>
                    <a:solidFill>
                      <a:schemeClr val="bg1"/>
                    </a:solidFill>
                  </a:tcPr>
                </a:tc>
                <a:extLst>
                  <a:ext uri="{0D108BD9-81ED-4DB2-BD59-A6C34878D82A}">
                    <a16:rowId xmlns:a16="http://schemas.microsoft.com/office/drawing/2014/main" val="130707430"/>
                  </a:ext>
                </a:extLst>
              </a:tr>
              <a:tr h="231937">
                <a:tc>
                  <a:txBody>
                    <a:bodyPr/>
                    <a:lstStyle/>
                    <a:p>
                      <a:r>
                        <a:rPr lang="nl-NL" sz="900" b="1" dirty="0">
                          <a:solidFill>
                            <a:schemeClr val="tx1"/>
                          </a:solidFill>
                        </a:rPr>
                        <a:t>Operationele reserve en MVEV</a:t>
                      </a:r>
                    </a:p>
                  </a:txBody>
                  <a:tcPr>
                    <a:solidFill>
                      <a:srgbClr val="D5D8ED"/>
                    </a:solidFill>
                  </a:tcPr>
                </a:tc>
                <a:tc>
                  <a:txBody>
                    <a:bodyPr/>
                    <a:lstStyle/>
                    <a:p>
                      <a:r>
                        <a:rPr lang="nl-NL" sz="900" b="1" dirty="0">
                          <a:solidFill>
                            <a:schemeClr val="tx1"/>
                          </a:solidFill>
                        </a:rPr>
                        <a:t>3%</a:t>
                      </a:r>
                    </a:p>
                  </a:txBody>
                  <a:tcPr>
                    <a:solidFill>
                      <a:srgbClr val="D5D8ED"/>
                    </a:solidFill>
                  </a:tcPr>
                </a:tc>
                <a:tc>
                  <a:txBody>
                    <a:bodyPr/>
                    <a:lstStyle/>
                    <a:p>
                      <a:r>
                        <a:rPr lang="nl-NL" sz="900" b="1" dirty="0">
                          <a:solidFill>
                            <a:schemeClr val="tx1"/>
                          </a:solidFill>
                        </a:rPr>
                        <a:t>2%</a:t>
                      </a:r>
                    </a:p>
                  </a:txBody>
                  <a:tcPr>
                    <a:solidFill>
                      <a:srgbClr val="D5D8ED"/>
                    </a:solidFill>
                  </a:tcPr>
                </a:tc>
                <a:extLst>
                  <a:ext uri="{0D108BD9-81ED-4DB2-BD59-A6C34878D82A}">
                    <a16:rowId xmlns:a16="http://schemas.microsoft.com/office/drawing/2014/main" val="2643659248"/>
                  </a:ext>
                </a:extLst>
              </a:tr>
              <a:tr h="231937">
                <a:tc>
                  <a:txBody>
                    <a:bodyPr/>
                    <a:lstStyle/>
                    <a:p>
                      <a:r>
                        <a:rPr lang="nl-NL" sz="900" b="1" dirty="0">
                          <a:solidFill>
                            <a:schemeClr val="tx1"/>
                          </a:solidFill>
                        </a:rPr>
                        <a:t>Compensatie DSS</a:t>
                      </a:r>
                    </a:p>
                  </a:txBody>
                  <a:tcPr>
                    <a:solidFill>
                      <a:schemeClr val="bg1"/>
                    </a:solidFill>
                  </a:tcPr>
                </a:tc>
                <a:tc>
                  <a:txBody>
                    <a:bodyPr/>
                    <a:lstStyle/>
                    <a:p>
                      <a:r>
                        <a:rPr lang="nl-NL" sz="900" b="1" dirty="0">
                          <a:solidFill>
                            <a:schemeClr val="tx1"/>
                          </a:solidFill>
                        </a:rPr>
                        <a:t>Volledig o.b.v. staffel</a:t>
                      </a:r>
                    </a:p>
                  </a:txBody>
                  <a:tcPr>
                    <a:solidFill>
                      <a:schemeClr val="bg1"/>
                    </a:solidFill>
                  </a:tcPr>
                </a:tc>
                <a:tc>
                  <a:txBody>
                    <a:bodyPr/>
                    <a:lstStyle/>
                    <a:p>
                      <a:r>
                        <a:rPr lang="nl-NL" sz="900" b="1" dirty="0">
                          <a:solidFill>
                            <a:schemeClr val="tx1"/>
                          </a:solidFill>
                        </a:rPr>
                        <a:t>Ongewijzigd</a:t>
                      </a:r>
                    </a:p>
                  </a:txBody>
                  <a:tcPr>
                    <a:solidFill>
                      <a:schemeClr val="bg1"/>
                    </a:solidFill>
                  </a:tcPr>
                </a:tc>
                <a:extLst>
                  <a:ext uri="{0D108BD9-81ED-4DB2-BD59-A6C34878D82A}">
                    <a16:rowId xmlns:a16="http://schemas.microsoft.com/office/drawing/2014/main" val="2597003676"/>
                  </a:ext>
                </a:extLst>
              </a:tr>
              <a:tr h="231937">
                <a:tc>
                  <a:txBody>
                    <a:bodyPr/>
                    <a:lstStyle/>
                    <a:p>
                      <a:r>
                        <a:rPr lang="nl-NL" sz="900" b="1" dirty="0">
                          <a:solidFill>
                            <a:schemeClr val="tx1"/>
                          </a:solidFill>
                        </a:rPr>
                        <a:t>Risicodelingsreserve</a:t>
                      </a:r>
                    </a:p>
                  </a:txBody>
                  <a:tcPr>
                    <a:solidFill>
                      <a:schemeClr val="bg1"/>
                    </a:solidFill>
                  </a:tcPr>
                </a:tc>
                <a:tc>
                  <a:txBody>
                    <a:bodyPr/>
                    <a:lstStyle/>
                    <a:p>
                      <a:r>
                        <a:rPr lang="nl-NL" sz="900" b="1" dirty="0">
                          <a:solidFill>
                            <a:schemeClr val="tx1"/>
                          </a:solidFill>
                        </a:rPr>
                        <a:t>1% uit collectief, 1% bij inkoop</a:t>
                      </a:r>
                    </a:p>
                  </a:txBody>
                  <a:tcPr>
                    <a:solidFill>
                      <a:schemeClr val="bg1"/>
                    </a:solidFill>
                  </a:tcPr>
                </a:tc>
                <a:tc>
                  <a:txBody>
                    <a:bodyPr/>
                    <a:lstStyle/>
                    <a:p>
                      <a:r>
                        <a:rPr lang="nl-NL" sz="900" b="1" dirty="0">
                          <a:solidFill>
                            <a:schemeClr val="tx1"/>
                          </a:solidFill>
                        </a:rPr>
                        <a:t>Ongewijzigd</a:t>
                      </a:r>
                    </a:p>
                  </a:txBody>
                  <a:tcPr>
                    <a:solidFill>
                      <a:schemeClr val="bg1"/>
                    </a:solidFill>
                  </a:tcPr>
                </a:tc>
                <a:extLst>
                  <a:ext uri="{0D108BD9-81ED-4DB2-BD59-A6C34878D82A}">
                    <a16:rowId xmlns:a16="http://schemas.microsoft.com/office/drawing/2014/main" val="127538226"/>
                  </a:ext>
                </a:extLst>
              </a:tr>
              <a:tr h="244087">
                <a:tc>
                  <a:txBody>
                    <a:bodyPr/>
                    <a:lstStyle/>
                    <a:p>
                      <a:r>
                        <a:rPr lang="nl-NL" sz="900" dirty="0"/>
                        <a:t>Spreidingstermijn standaardmethode</a:t>
                      </a:r>
                    </a:p>
                  </a:txBody>
                  <a:tcPr>
                    <a:solidFill>
                      <a:srgbClr val="D5D8ED"/>
                    </a:solidFill>
                  </a:tcPr>
                </a:tc>
                <a:tc>
                  <a:txBody>
                    <a:bodyPr/>
                    <a:lstStyle/>
                    <a:p>
                      <a:r>
                        <a:rPr lang="nl-NL" sz="900" dirty="0"/>
                        <a:t>1 jaar</a:t>
                      </a:r>
                    </a:p>
                  </a:txBody>
                  <a:tcPr>
                    <a:solidFill>
                      <a:srgbClr val="D5D8ED"/>
                    </a:solidFill>
                  </a:tcPr>
                </a:tc>
                <a:tc>
                  <a:txBody>
                    <a:bodyPr/>
                    <a:lstStyle/>
                    <a:p>
                      <a:r>
                        <a:rPr lang="nl-NL" sz="900" dirty="0"/>
                        <a:t>10 jaar</a:t>
                      </a:r>
                    </a:p>
                  </a:txBody>
                  <a:tcPr>
                    <a:solidFill>
                      <a:srgbClr val="D5D8ED"/>
                    </a:solidFill>
                  </a:tcPr>
                </a:tc>
                <a:extLst>
                  <a:ext uri="{0D108BD9-81ED-4DB2-BD59-A6C34878D82A}">
                    <a16:rowId xmlns:a16="http://schemas.microsoft.com/office/drawing/2014/main" val="2188834333"/>
                  </a:ext>
                </a:extLst>
              </a:tr>
              <a:tr h="0">
                <a:tc>
                  <a:txBody>
                    <a:bodyPr/>
                    <a:lstStyle/>
                    <a:p>
                      <a:r>
                        <a:rPr lang="nl-NL" sz="900" dirty="0"/>
                        <a:t>Benutten van bestuurlijke ruimte</a:t>
                      </a:r>
                    </a:p>
                  </a:txBody>
                  <a:tcPr>
                    <a:solidFill>
                      <a:srgbClr val="D5D8ED"/>
                    </a:solidFill>
                  </a:tcPr>
                </a:tc>
                <a:tc>
                  <a:txBody>
                    <a:bodyPr/>
                    <a:lstStyle/>
                    <a:p>
                      <a:r>
                        <a:rPr lang="nl-NL" sz="900" b="0" dirty="0"/>
                        <a:t>Niet van toepassing</a:t>
                      </a:r>
                      <a:endParaRPr lang="nl-NL" sz="900" b="0" dirty="0">
                        <a:solidFill>
                          <a:srgbClr val="FF0000"/>
                        </a:solidFill>
                      </a:endParaRPr>
                    </a:p>
                  </a:txBody>
                  <a:tcPr>
                    <a:solidFill>
                      <a:srgbClr val="D5D8ED"/>
                    </a:solidFill>
                  </a:tcPr>
                </a:tc>
                <a:tc>
                  <a:txBody>
                    <a:bodyPr/>
                    <a:lstStyle/>
                    <a:p>
                      <a:r>
                        <a:rPr lang="nl-NL" sz="900" b="1" dirty="0"/>
                        <a:t>Verzoek aan bestuur om de bestuurlijke ruimte te benutten om de transitiedoelstellingen zo goed mogelijk te borgen. </a:t>
                      </a:r>
                      <a:endParaRPr lang="nl-NL" sz="900" b="1" dirty="0">
                        <a:solidFill>
                          <a:srgbClr val="FF0000"/>
                        </a:solidFill>
                      </a:endParaRPr>
                    </a:p>
                  </a:txBody>
                  <a:tcPr>
                    <a:solidFill>
                      <a:srgbClr val="D5D8ED"/>
                    </a:solidFill>
                  </a:tcPr>
                </a:tc>
                <a:extLst>
                  <a:ext uri="{0D108BD9-81ED-4DB2-BD59-A6C34878D82A}">
                    <a16:rowId xmlns:a16="http://schemas.microsoft.com/office/drawing/2014/main" val="2426648070"/>
                  </a:ext>
                </a:extLst>
              </a:tr>
            </a:tbl>
          </a:graphicData>
        </a:graphic>
      </p:graphicFrame>
      <p:sp>
        <p:nvSpPr>
          <p:cNvPr id="4" name="Tijdelijke aanduiding voor inhoud 3">
            <a:extLst>
              <a:ext uri="{FF2B5EF4-FFF2-40B4-BE49-F238E27FC236}">
                <a16:creationId xmlns:a16="http://schemas.microsoft.com/office/drawing/2014/main" id="{E97BE87A-0BC4-F1C1-D56D-B05C3B4AAAD8}"/>
              </a:ext>
            </a:extLst>
          </p:cNvPr>
          <p:cNvSpPr>
            <a:spLocks noGrp="1"/>
          </p:cNvSpPr>
          <p:nvPr>
            <p:ph idx="1"/>
          </p:nvPr>
        </p:nvSpPr>
        <p:spPr>
          <a:xfrm>
            <a:off x="838201" y="1570145"/>
            <a:ext cx="5257800" cy="1139453"/>
          </a:xfrm>
        </p:spPr>
        <p:txBody>
          <a:bodyPr>
            <a:normAutofit/>
          </a:bodyPr>
          <a:lstStyle/>
          <a:p>
            <a:pPr marL="0" indent="0">
              <a:buClr>
                <a:srgbClr val="693A71"/>
              </a:buClr>
              <a:buSzPct val="110000"/>
              <a:buNone/>
            </a:pPr>
            <a:r>
              <a:rPr lang="nl-NL" sz="1600" dirty="0">
                <a:solidFill>
                  <a:schemeClr val="tx1"/>
                </a:solidFill>
              </a:rPr>
              <a:t>Op basis van de nieuwe inzichten (hoge dekkingsgraad, hoge rente) is een beperkte bijsturing van het transitieplan nodig:</a:t>
            </a:r>
          </a:p>
          <a:p>
            <a:pPr marL="0" indent="0">
              <a:buClr>
                <a:srgbClr val="693A71"/>
              </a:buClr>
              <a:buSzPct val="110000"/>
              <a:buNone/>
            </a:pPr>
            <a:endParaRPr lang="nl-NL" sz="3000" dirty="0">
              <a:solidFill>
                <a:schemeClr val="tx1"/>
              </a:solidFill>
            </a:endParaRPr>
          </a:p>
        </p:txBody>
      </p:sp>
      <p:cxnSp>
        <p:nvCxnSpPr>
          <p:cNvPr id="8" name="Straight Connector 7">
            <a:extLst>
              <a:ext uri="{FF2B5EF4-FFF2-40B4-BE49-F238E27FC236}">
                <a16:creationId xmlns:a16="http://schemas.microsoft.com/office/drawing/2014/main" id="{E1E1FA0B-09B8-6ED4-66F6-C2CCBBED18AA}"/>
              </a:ext>
            </a:extLst>
          </p:cNvPr>
          <p:cNvCxnSpPr/>
          <p:nvPr/>
        </p:nvCxnSpPr>
        <p:spPr>
          <a:xfrm>
            <a:off x="6447934" y="1376312"/>
            <a:ext cx="0" cy="408180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Tijdelijke aanduiding voor inhoud 3">
            <a:extLst>
              <a:ext uri="{FF2B5EF4-FFF2-40B4-BE49-F238E27FC236}">
                <a16:creationId xmlns:a16="http://schemas.microsoft.com/office/drawing/2014/main" id="{D7B72F92-506D-982E-E516-2E82111DE2CD}"/>
              </a:ext>
            </a:extLst>
          </p:cNvPr>
          <p:cNvSpPr txBox="1">
            <a:spLocks/>
          </p:cNvSpPr>
          <p:nvPr/>
        </p:nvSpPr>
        <p:spPr>
          <a:xfrm>
            <a:off x="6571265" y="934269"/>
            <a:ext cx="5257800" cy="35309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8099B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41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41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693A71"/>
              </a:buClr>
              <a:buSzPct val="110000"/>
            </a:pPr>
            <a:endParaRPr lang="nl-NL" sz="1600" dirty="0">
              <a:solidFill>
                <a:schemeClr val="tx1"/>
              </a:solidFill>
            </a:endParaRPr>
          </a:p>
          <a:p>
            <a:pPr>
              <a:buClr>
                <a:srgbClr val="693A71"/>
              </a:buClr>
              <a:buSzPct val="110000"/>
            </a:pPr>
            <a:endParaRPr lang="nl-NL" sz="1600" dirty="0">
              <a:solidFill>
                <a:schemeClr val="tx1"/>
              </a:solidFill>
            </a:endParaRPr>
          </a:p>
          <a:p>
            <a:pPr>
              <a:buClr>
                <a:srgbClr val="693A71"/>
              </a:buClr>
              <a:buSzPct val="110000"/>
            </a:pPr>
            <a:endParaRPr lang="nl-NL" sz="1600" dirty="0">
              <a:solidFill>
                <a:schemeClr val="tx1"/>
              </a:solidFill>
            </a:endParaRPr>
          </a:p>
          <a:p>
            <a:pPr>
              <a:buClr>
                <a:srgbClr val="693A71"/>
              </a:buClr>
              <a:buSzPct val="110000"/>
            </a:pPr>
            <a:endParaRPr lang="nl-NL" sz="1600" dirty="0">
              <a:solidFill>
                <a:schemeClr val="tx1"/>
              </a:solidFill>
            </a:endParaRPr>
          </a:p>
          <a:p>
            <a:pPr>
              <a:buClr>
                <a:srgbClr val="693A71"/>
              </a:buClr>
              <a:buSzPct val="110000"/>
            </a:pPr>
            <a:endParaRPr lang="nl-NL" sz="1600" dirty="0">
              <a:solidFill>
                <a:schemeClr val="tx1"/>
              </a:solidFill>
            </a:endParaRPr>
          </a:p>
          <a:p>
            <a:pPr marL="0" indent="0">
              <a:buClr>
                <a:srgbClr val="693A71"/>
              </a:buClr>
              <a:buSzPct val="110000"/>
              <a:buNone/>
            </a:pPr>
            <a:r>
              <a:rPr lang="nl-NL" sz="1600" dirty="0">
                <a:solidFill>
                  <a:schemeClr val="tx1"/>
                </a:solidFill>
              </a:rPr>
              <a:t>Vanwege de fors hogere dekkingsgraad en hogere rente is </a:t>
            </a:r>
            <a:r>
              <a:rPr lang="nl-NL" sz="1600" b="1" dirty="0">
                <a:solidFill>
                  <a:schemeClr val="tx1"/>
                </a:solidFill>
              </a:rPr>
              <a:t>niet langer te onderbouwen </a:t>
            </a:r>
            <a:r>
              <a:rPr lang="nl-NL" sz="1600" dirty="0">
                <a:solidFill>
                  <a:schemeClr val="tx1"/>
                </a:solidFill>
              </a:rPr>
              <a:t>dat een spreidingstermijn bij invaren van 10 jaar </a:t>
            </a:r>
            <a:r>
              <a:rPr lang="nl-NL" sz="1600" i="1" dirty="0">
                <a:solidFill>
                  <a:schemeClr val="tx1"/>
                </a:solidFill>
              </a:rPr>
              <a:t>minder</a:t>
            </a:r>
            <a:r>
              <a:rPr lang="nl-NL" sz="1600" dirty="0">
                <a:solidFill>
                  <a:schemeClr val="tx1"/>
                </a:solidFill>
              </a:rPr>
              <a:t> evenwichtig zou zijn dan een spreidingstermijn van 1 jaar, gegeven de transitiedoelstelling en bandbreedtes. Dus moet voldaan worden aan de wettelijke standaard van 10 jaar. </a:t>
            </a:r>
          </a:p>
          <a:p>
            <a:pPr marL="0" indent="0">
              <a:buClr>
                <a:srgbClr val="693A71"/>
              </a:buClr>
              <a:buSzPct val="110000"/>
              <a:buFont typeface="Arial" panose="020B0604020202020204" pitchFamily="34" charset="0"/>
              <a:buNone/>
            </a:pPr>
            <a:endParaRPr lang="nl-NL" sz="3000" dirty="0">
              <a:solidFill>
                <a:schemeClr val="tx1"/>
              </a:solidFill>
            </a:endParaRPr>
          </a:p>
        </p:txBody>
      </p:sp>
      <p:sp>
        <p:nvSpPr>
          <p:cNvPr id="3" name="Rectangle: Rounded Corners 2">
            <a:extLst>
              <a:ext uri="{FF2B5EF4-FFF2-40B4-BE49-F238E27FC236}">
                <a16:creationId xmlns:a16="http://schemas.microsoft.com/office/drawing/2014/main" id="{E3D9A1C5-C8E3-330B-6512-2A43B3A2BA39}"/>
              </a:ext>
            </a:extLst>
          </p:cNvPr>
          <p:cNvSpPr/>
          <p:nvPr/>
        </p:nvSpPr>
        <p:spPr>
          <a:xfrm>
            <a:off x="7576849" y="1267745"/>
            <a:ext cx="3272661" cy="4203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Wettelijke standaard is 10 jaar</a:t>
            </a:r>
          </a:p>
        </p:txBody>
      </p:sp>
      <p:sp>
        <p:nvSpPr>
          <p:cNvPr id="5" name="Right Brace 4">
            <a:extLst>
              <a:ext uri="{FF2B5EF4-FFF2-40B4-BE49-F238E27FC236}">
                <a16:creationId xmlns:a16="http://schemas.microsoft.com/office/drawing/2014/main" id="{5540DFB6-C4FF-49E9-BEE8-780B61EDCA61}"/>
              </a:ext>
            </a:extLst>
          </p:cNvPr>
          <p:cNvSpPr/>
          <p:nvPr/>
        </p:nvSpPr>
        <p:spPr>
          <a:xfrm>
            <a:off x="6571265" y="4465262"/>
            <a:ext cx="415147" cy="992856"/>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7" name="TextBox 6">
            <a:extLst>
              <a:ext uri="{FF2B5EF4-FFF2-40B4-BE49-F238E27FC236}">
                <a16:creationId xmlns:a16="http://schemas.microsoft.com/office/drawing/2014/main" id="{A1BFF8C6-38E2-03BF-3049-AF51F86ACF3F}"/>
              </a:ext>
            </a:extLst>
          </p:cNvPr>
          <p:cNvSpPr txBox="1"/>
          <p:nvPr/>
        </p:nvSpPr>
        <p:spPr>
          <a:xfrm>
            <a:off x="7109742" y="4777024"/>
            <a:ext cx="1132746" cy="369332"/>
          </a:xfrm>
          <a:prstGeom prst="rect">
            <a:avLst/>
          </a:prstGeom>
          <a:noFill/>
        </p:spPr>
        <p:txBody>
          <a:bodyPr wrap="none" rtlCol="0">
            <a:spAutoFit/>
          </a:bodyPr>
          <a:lstStyle/>
          <a:p>
            <a:r>
              <a:rPr lang="nl-NL" dirty="0"/>
              <a:t>Stemming</a:t>
            </a:r>
          </a:p>
        </p:txBody>
      </p:sp>
    </p:spTree>
    <p:extLst>
      <p:ext uri="{BB962C8B-B14F-4D97-AF65-F5344CB8AC3E}">
        <p14:creationId xmlns:p14="http://schemas.microsoft.com/office/powerpoint/2010/main" val="3504987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A04C6-405B-AF2D-D6AE-555783E124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B40856-58B0-FD13-686D-256D89297042}"/>
              </a:ext>
            </a:extLst>
          </p:cNvPr>
          <p:cNvSpPr>
            <a:spLocks noGrp="1"/>
          </p:cNvSpPr>
          <p:nvPr>
            <p:ph type="title"/>
          </p:nvPr>
        </p:nvSpPr>
        <p:spPr/>
        <p:txBody>
          <a:bodyPr>
            <a:normAutofit/>
          </a:bodyPr>
          <a:lstStyle/>
          <a:p>
            <a:r>
              <a:rPr lang="nl-NL" b="1" dirty="0"/>
              <a:t>Spreidingstermijn</a:t>
            </a:r>
          </a:p>
        </p:txBody>
      </p:sp>
      <p:sp>
        <p:nvSpPr>
          <p:cNvPr id="9" name="Tijdelijke aanduiding voor inhoud 3">
            <a:extLst>
              <a:ext uri="{FF2B5EF4-FFF2-40B4-BE49-F238E27FC236}">
                <a16:creationId xmlns:a16="http://schemas.microsoft.com/office/drawing/2014/main" id="{93D666AF-C35A-6805-9CC2-86F39E608BC2}"/>
              </a:ext>
            </a:extLst>
          </p:cNvPr>
          <p:cNvSpPr txBox="1">
            <a:spLocks/>
          </p:cNvSpPr>
          <p:nvPr/>
        </p:nvSpPr>
        <p:spPr>
          <a:xfrm>
            <a:off x="838200" y="1680732"/>
            <a:ext cx="8428348" cy="38905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8099B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41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41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41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693A71"/>
              </a:buClr>
              <a:buSzPct val="110000"/>
              <a:buNone/>
            </a:pPr>
            <a:r>
              <a:rPr lang="nl-NL" sz="2400" dirty="0"/>
              <a:t>Wat is de spreidingstermijn bij invaren?</a:t>
            </a:r>
          </a:p>
          <a:p>
            <a:pPr>
              <a:buClr>
                <a:srgbClr val="693A71"/>
              </a:buClr>
              <a:buSzPct val="110000"/>
            </a:pPr>
            <a:r>
              <a:rPr lang="nl-NL" sz="1600" dirty="0">
                <a:solidFill>
                  <a:schemeClr val="tx1"/>
                </a:solidFill>
              </a:rPr>
              <a:t>Bepaalt hoeveel vermogen deelnemers bij invaren krijgen. Het is </a:t>
            </a:r>
            <a:r>
              <a:rPr lang="nl-NL" sz="1600" b="1" dirty="0">
                <a:solidFill>
                  <a:schemeClr val="tx1"/>
                </a:solidFill>
              </a:rPr>
              <a:t>puur rekenkundig</a:t>
            </a:r>
            <a:r>
              <a:rPr lang="nl-NL" sz="1600" dirty="0">
                <a:solidFill>
                  <a:schemeClr val="tx1"/>
                </a:solidFill>
              </a:rPr>
              <a:t>.</a:t>
            </a:r>
          </a:p>
          <a:p>
            <a:pPr>
              <a:buClr>
                <a:srgbClr val="693A71"/>
              </a:buClr>
              <a:buSzPct val="110000"/>
            </a:pPr>
            <a:r>
              <a:rPr lang="nl-NL" sz="1600" dirty="0">
                <a:solidFill>
                  <a:schemeClr val="tx1"/>
                </a:solidFill>
              </a:rPr>
              <a:t>Een spreidingstermijn van 1 jaar betekent dat het (overschot aan) vermogen evenredig over de deelnemers wordt verdeeld. Een hogere spreidingstermijn betekent dat oudere gepensioneerden een wat kleinere verhoging krijgen en jongere deelnemers een wat grotere verhoging.</a:t>
            </a:r>
            <a:br>
              <a:rPr lang="nl-NL" sz="1600" dirty="0">
                <a:solidFill>
                  <a:schemeClr val="tx1"/>
                </a:solidFill>
              </a:rPr>
            </a:br>
            <a:endParaRPr lang="nl-NL" sz="1600" dirty="0">
              <a:solidFill>
                <a:schemeClr val="tx1"/>
              </a:solidFill>
            </a:endParaRPr>
          </a:p>
          <a:p>
            <a:pPr marL="0" indent="0">
              <a:buClr>
                <a:srgbClr val="693A71"/>
              </a:buClr>
              <a:buSzPct val="110000"/>
              <a:buNone/>
            </a:pPr>
            <a:r>
              <a:rPr lang="nl-NL" sz="2400" dirty="0"/>
              <a:t>Wat is de spreidingstermijn bij invaren </a:t>
            </a:r>
            <a:r>
              <a:rPr lang="nl-NL" sz="2400" u="sng" dirty="0"/>
              <a:t>niet?</a:t>
            </a:r>
            <a:endParaRPr lang="nl-NL" sz="2400" u="sng" dirty="0">
              <a:solidFill>
                <a:srgbClr val="354152"/>
              </a:solidFill>
            </a:endParaRPr>
          </a:p>
          <a:p>
            <a:pPr>
              <a:buClr>
                <a:srgbClr val="693A71"/>
              </a:buClr>
              <a:buSzPct val="110000"/>
            </a:pPr>
            <a:r>
              <a:rPr lang="nl-NL" sz="1600" dirty="0">
                <a:solidFill>
                  <a:schemeClr val="tx1"/>
                </a:solidFill>
              </a:rPr>
              <a:t>Een spreidingstermijn van bijvoorbeeld 10 jaar betekent </a:t>
            </a:r>
            <a:r>
              <a:rPr lang="nl-NL" sz="1600" u="sng" dirty="0">
                <a:solidFill>
                  <a:schemeClr val="tx1"/>
                </a:solidFill>
              </a:rPr>
              <a:t>niet</a:t>
            </a:r>
            <a:r>
              <a:rPr lang="nl-NL" sz="1600" dirty="0">
                <a:solidFill>
                  <a:schemeClr val="tx1"/>
                </a:solidFill>
              </a:rPr>
              <a:t> dat het extra vermogen gedurende 10 jaar in stapjes wordt toebedeeld. </a:t>
            </a:r>
            <a:r>
              <a:rPr lang="nl-NL" sz="1600" b="1" dirty="0">
                <a:solidFill>
                  <a:schemeClr val="tx1"/>
                </a:solidFill>
              </a:rPr>
              <a:t>De toedeling vindt in één keer plaats </a:t>
            </a:r>
            <a:r>
              <a:rPr lang="nl-NL" sz="1600" dirty="0">
                <a:solidFill>
                  <a:schemeClr val="tx1"/>
                </a:solidFill>
              </a:rPr>
              <a:t>op het moment van invaren, ongeacht de gehanteerde spreidingstermijn.</a:t>
            </a:r>
          </a:p>
          <a:p>
            <a:pPr marL="0" indent="0">
              <a:buClr>
                <a:srgbClr val="693A71"/>
              </a:buClr>
              <a:buSzPct val="110000"/>
              <a:buFont typeface="Arial" panose="020B0604020202020204" pitchFamily="34" charset="0"/>
              <a:buNone/>
            </a:pPr>
            <a:endParaRPr lang="nl-NL" sz="3000" dirty="0">
              <a:solidFill>
                <a:schemeClr val="tx1"/>
              </a:solidFill>
            </a:endParaRPr>
          </a:p>
        </p:txBody>
      </p:sp>
    </p:spTree>
    <p:extLst>
      <p:ext uri="{BB962C8B-B14F-4D97-AF65-F5344CB8AC3E}">
        <p14:creationId xmlns:p14="http://schemas.microsoft.com/office/powerpoint/2010/main" val="483301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8009C-33F1-759D-4375-C0D74E776A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0D881E-0EA3-0895-A4CC-B156F917E4DA}"/>
              </a:ext>
            </a:extLst>
          </p:cNvPr>
          <p:cNvSpPr>
            <a:spLocks noGrp="1"/>
          </p:cNvSpPr>
          <p:nvPr>
            <p:ph type="title"/>
          </p:nvPr>
        </p:nvSpPr>
        <p:spPr>
          <a:xfrm>
            <a:off x="838200" y="543671"/>
            <a:ext cx="10515600" cy="847449"/>
          </a:xfrm>
        </p:spPr>
        <p:txBody>
          <a:bodyPr>
            <a:noAutofit/>
          </a:bodyPr>
          <a:lstStyle/>
          <a:p>
            <a:r>
              <a:rPr lang="nl-NL" b="1" dirty="0"/>
              <a:t>Delta netto profijt</a:t>
            </a:r>
          </a:p>
        </p:txBody>
      </p:sp>
      <p:sp>
        <p:nvSpPr>
          <p:cNvPr id="4" name="Tijdelijke aanduiding voor inhoud 3">
            <a:extLst>
              <a:ext uri="{FF2B5EF4-FFF2-40B4-BE49-F238E27FC236}">
                <a16:creationId xmlns:a16="http://schemas.microsoft.com/office/drawing/2014/main" id="{FEBAAF11-6874-127E-B895-59DDE60EC4D2}"/>
              </a:ext>
            </a:extLst>
          </p:cNvPr>
          <p:cNvSpPr>
            <a:spLocks noGrp="1"/>
          </p:cNvSpPr>
          <p:nvPr>
            <p:ph idx="1"/>
          </p:nvPr>
        </p:nvSpPr>
        <p:spPr>
          <a:xfrm>
            <a:off x="838199" y="1300568"/>
            <a:ext cx="10710701" cy="1126675"/>
          </a:xfrm>
        </p:spPr>
        <p:txBody>
          <a:bodyPr vert="horz" lIns="91440" tIns="45720" rIns="91440" bIns="45720" rtlCol="0" anchor="t">
            <a:normAutofit/>
          </a:bodyPr>
          <a:lstStyle/>
          <a:p>
            <a:pPr marL="0" indent="0">
              <a:buClr>
                <a:srgbClr val="693A71"/>
              </a:buClr>
              <a:buSzPct val="110000"/>
              <a:buNone/>
            </a:pPr>
            <a:r>
              <a:rPr lang="nl-NL" sz="1600" b="1" dirty="0">
                <a:solidFill>
                  <a:schemeClr val="tx1"/>
                </a:solidFill>
              </a:rPr>
              <a:t>Wat is delta netto profijt? </a:t>
            </a:r>
            <a:r>
              <a:rPr lang="nl-NL" sz="1600" dirty="0">
                <a:solidFill>
                  <a:schemeClr val="tx1"/>
                </a:solidFill>
              </a:rPr>
              <a:t>Delta netto profijt laat in één getal zien hoeveel iemand er op vooruit of achteruit gaat in een risico-neutrale wereld. </a:t>
            </a:r>
            <a:r>
              <a:rPr lang="nl-NL" sz="1600" b="1" dirty="0">
                <a:solidFill>
                  <a:schemeClr val="tx1"/>
                </a:solidFill>
              </a:rPr>
              <a:t>Netto profijt zegt iets over herverdeling. </a:t>
            </a: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p:txBody>
      </p:sp>
      <p:graphicFrame>
        <p:nvGraphicFramePr>
          <p:cNvPr id="5" name="Chart 13">
            <a:extLst>
              <a:ext uri="{FF2B5EF4-FFF2-40B4-BE49-F238E27FC236}">
                <a16:creationId xmlns:a16="http://schemas.microsoft.com/office/drawing/2014/main" id="{EF364162-D2A9-14AB-3626-05523BA76A78}"/>
              </a:ext>
            </a:extLst>
          </p:cNvPr>
          <p:cNvGraphicFramePr>
            <a:graphicFrameLocks/>
          </p:cNvGraphicFramePr>
          <p:nvPr>
            <p:extLst>
              <p:ext uri="{D42A27DB-BD31-4B8C-83A1-F6EECF244321}">
                <p14:modId xmlns:p14="http://schemas.microsoft.com/office/powerpoint/2010/main" val="222075398"/>
              </p:ext>
            </p:extLst>
          </p:nvPr>
        </p:nvGraphicFramePr>
        <p:xfrm>
          <a:off x="1800029" y="1863905"/>
          <a:ext cx="7745276" cy="41389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14366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76C10-8D72-EED2-D507-B97328193D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FA27E9-C7B8-5FC1-136D-03E568A8ADF3}"/>
              </a:ext>
            </a:extLst>
          </p:cNvPr>
          <p:cNvSpPr>
            <a:spLocks noGrp="1"/>
          </p:cNvSpPr>
          <p:nvPr>
            <p:ph type="title"/>
          </p:nvPr>
        </p:nvSpPr>
        <p:spPr>
          <a:xfrm>
            <a:off x="838200" y="543671"/>
            <a:ext cx="10515600" cy="847449"/>
          </a:xfrm>
        </p:spPr>
        <p:txBody>
          <a:bodyPr>
            <a:noAutofit/>
          </a:bodyPr>
          <a:lstStyle/>
          <a:p>
            <a:r>
              <a:rPr lang="nl-NL" b="1" dirty="0"/>
              <a:t>Delta netto profijt</a:t>
            </a:r>
          </a:p>
        </p:txBody>
      </p:sp>
      <p:sp>
        <p:nvSpPr>
          <p:cNvPr id="4" name="Tijdelijke aanduiding voor inhoud 3">
            <a:extLst>
              <a:ext uri="{FF2B5EF4-FFF2-40B4-BE49-F238E27FC236}">
                <a16:creationId xmlns:a16="http://schemas.microsoft.com/office/drawing/2014/main" id="{83F4D069-1AC9-D896-D341-6CB2DC8E9333}"/>
              </a:ext>
            </a:extLst>
          </p:cNvPr>
          <p:cNvSpPr>
            <a:spLocks noGrp="1"/>
          </p:cNvSpPr>
          <p:nvPr>
            <p:ph idx="1"/>
          </p:nvPr>
        </p:nvSpPr>
        <p:spPr>
          <a:xfrm>
            <a:off x="838199" y="1300568"/>
            <a:ext cx="10710701" cy="1126675"/>
          </a:xfrm>
        </p:spPr>
        <p:txBody>
          <a:bodyPr vert="horz" lIns="91440" tIns="45720" rIns="91440" bIns="45720" rtlCol="0" anchor="t">
            <a:normAutofit/>
          </a:bodyPr>
          <a:lstStyle/>
          <a:p>
            <a:pPr marL="0" indent="0">
              <a:buClr>
                <a:srgbClr val="693A71"/>
              </a:buClr>
              <a:buSzPct val="110000"/>
              <a:buNone/>
            </a:pPr>
            <a:r>
              <a:rPr lang="nl-NL" sz="1600" b="1" dirty="0">
                <a:solidFill>
                  <a:schemeClr val="tx1"/>
                </a:solidFill>
              </a:rPr>
              <a:t>Bij hogere dekkingsgraden is er een te groot verschil. 1 jaar niet evenwichtiger dan 10 jaar.</a:t>
            </a: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p:txBody>
      </p:sp>
      <p:sp>
        <p:nvSpPr>
          <p:cNvPr id="5" name="Rectangle: Rounded Corners 4">
            <a:extLst>
              <a:ext uri="{FF2B5EF4-FFF2-40B4-BE49-F238E27FC236}">
                <a16:creationId xmlns:a16="http://schemas.microsoft.com/office/drawing/2014/main" id="{C3AEC23B-5CDB-7E26-DB05-20812DAFAEAB}"/>
              </a:ext>
            </a:extLst>
          </p:cNvPr>
          <p:cNvSpPr/>
          <p:nvPr/>
        </p:nvSpPr>
        <p:spPr>
          <a:xfrm>
            <a:off x="8820021" y="1004475"/>
            <a:ext cx="3272661" cy="62040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Wettelijke standaard is 10 jaar</a:t>
            </a:r>
            <a:br>
              <a:rPr lang="nl-NL" dirty="0"/>
            </a:br>
            <a:r>
              <a:rPr lang="nl-NL" dirty="0"/>
              <a:t>Afwijken indien evenwichtiger</a:t>
            </a:r>
          </a:p>
        </p:txBody>
      </p:sp>
      <p:sp>
        <p:nvSpPr>
          <p:cNvPr id="6" name="Right Brace 5">
            <a:extLst>
              <a:ext uri="{FF2B5EF4-FFF2-40B4-BE49-F238E27FC236}">
                <a16:creationId xmlns:a16="http://schemas.microsoft.com/office/drawing/2014/main" id="{2F235C9F-A584-C410-8B0C-45476CC04CCC}"/>
              </a:ext>
            </a:extLst>
          </p:cNvPr>
          <p:cNvSpPr/>
          <p:nvPr/>
        </p:nvSpPr>
        <p:spPr>
          <a:xfrm>
            <a:off x="9431375" y="2504047"/>
            <a:ext cx="415147" cy="1408734"/>
          </a:xfrm>
          <a:prstGeom prst="rightBrace">
            <a:avLst/>
          </a:prstGeom>
          <a:ln w="381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7" name="TextBox 6">
            <a:extLst>
              <a:ext uri="{FF2B5EF4-FFF2-40B4-BE49-F238E27FC236}">
                <a16:creationId xmlns:a16="http://schemas.microsoft.com/office/drawing/2014/main" id="{73839F97-1F1F-A9CB-E1B6-1F8E98DFAB80}"/>
              </a:ext>
            </a:extLst>
          </p:cNvPr>
          <p:cNvSpPr txBox="1"/>
          <p:nvPr/>
        </p:nvSpPr>
        <p:spPr>
          <a:xfrm>
            <a:off x="10046693" y="2975265"/>
            <a:ext cx="1713098" cy="369332"/>
          </a:xfrm>
          <a:prstGeom prst="rect">
            <a:avLst/>
          </a:prstGeom>
          <a:noFill/>
        </p:spPr>
        <p:txBody>
          <a:bodyPr wrap="none" rtlCol="0">
            <a:spAutoFit/>
          </a:bodyPr>
          <a:lstStyle/>
          <a:p>
            <a:r>
              <a:rPr lang="nl-NL" dirty="0"/>
              <a:t>Verschil te groot</a:t>
            </a:r>
          </a:p>
        </p:txBody>
      </p:sp>
      <p:graphicFrame>
        <p:nvGraphicFramePr>
          <p:cNvPr id="10" name="Chart 2">
            <a:extLst>
              <a:ext uri="{FF2B5EF4-FFF2-40B4-BE49-F238E27FC236}">
                <a16:creationId xmlns:a16="http://schemas.microsoft.com/office/drawing/2014/main" id="{7D88CB6E-1526-81C3-B45A-92E241A1DE2E}"/>
              </a:ext>
            </a:extLst>
          </p:cNvPr>
          <p:cNvGraphicFramePr>
            <a:graphicFrameLocks/>
          </p:cNvGraphicFramePr>
          <p:nvPr>
            <p:extLst>
              <p:ext uri="{D42A27DB-BD31-4B8C-83A1-F6EECF244321}">
                <p14:modId xmlns:p14="http://schemas.microsoft.com/office/powerpoint/2010/main" val="1768836315"/>
              </p:ext>
            </p:extLst>
          </p:nvPr>
        </p:nvGraphicFramePr>
        <p:xfrm>
          <a:off x="1608530" y="1624884"/>
          <a:ext cx="7745276" cy="433998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616102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1E394-114F-88FD-1A87-A03EB0F043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A4C201-1A22-27A2-FA9B-FCDE5B1FEE0C}"/>
              </a:ext>
            </a:extLst>
          </p:cNvPr>
          <p:cNvSpPr>
            <a:spLocks noGrp="1"/>
          </p:cNvSpPr>
          <p:nvPr>
            <p:ph type="title"/>
          </p:nvPr>
        </p:nvSpPr>
        <p:spPr>
          <a:xfrm>
            <a:off x="838200" y="543671"/>
            <a:ext cx="10515600" cy="847449"/>
          </a:xfrm>
        </p:spPr>
        <p:txBody>
          <a:bodyPr>
            <a:noAutofit/>
          </a:bodyPr>
          <a:lstStyle/>
          <a:p>
            <a:r>
              <a:rPr lang="nl-NL" b="1" dirty="0"/>
              <a:t>Delta netto profijt</a:t>
            </a:r>
          </a:p>
        </p:txBody>
      </p:sp>
      <p:sp>
        <p:nvSpPr>
          <p:cNvPr id="4" name="Tijdelijke aanduiding voor inhoud 3">
            <a:extLst>
              <a:ext uri="{FF2B5EF4-FFF2-40B4-BE49-F238E27FC236}">
                <a16:creationId xmlns:a16="http://schemas.microsoft.com/office/drawing/2014/main" id="{F0499603-C8D7-BD6D-7D17-B8CD512A4718}"/>
              </a:ext>
            </a:extLst>
          </p:cNvPr>
          <p:cNvSpPr>
            <a:spLocks noGrp="1"/>
          </p:cNvSpPr>
          <p:nvPr>
            <p:ph idx="1"/>
          </p:nvPr>
        </p:nvSpPr>
        <p:spPr>
          <a:xfrm>
            <a:off x="838199" y="1300568"/>
            <a:ext cx="10710701" cy="1126675"/>
          </a:xfrm>
        </p:spPr>
        <p:txBody>
          <a:bodyPr vert="horz" lIns="91440" tIns="45720" rIns="91440" bIns="45720" rtlCol="0" anchor="t">
            <a:normAutofit/>
          </a:bodyPr>
          <a:lstStyle/>
          <a:p>
            <a:pPr marL="0" indent="0">
              <a:buClr>
                <a:srgbClr val="693A71"/>
              </a:buClr>
              <a:buSzPct val="110000"/>
              <a:buNone/>
            </a:pPr>
            <a:r>
              <a:rPr lang="nl-NL" sz="1600" b="1" dirty="0">
                <a:solidFill>
                  <a:schemeClr val="tx1"/>
                </a:solidFill>
              </a:rPr>
              <a:t>Om meer gelijke uitkomsten te krijgen voor oudere gepensioneerden te krijgen, worden de pensioenen verhoogd.</a:t>
            </a:r>
            <a:endParaRPr lang="nl-NL" sz="1200" b="1"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p:txBody>
      </p:sp>
      <p:graphicFrame>
        <p:nvGraphicFramePr>
          <p:cNvPr id="5" name="Chart 4">
            <a:extLst>
              <a:ext uri="{FF2B5EF4-FFF2-40B4-BE49-F238E27FC236}">
                <a16:creationId xmlns:a16="http://schemas.microsoft.com/office/drawing/2014/main" id="{299DB4C1-B569-48F1-9E25-563AE81EF911}"/>
              </a:ext>
            </a:extLst>
          </p:cNvPr>
          <p:cNvGraphicFramePr>
            <a:graphicFrameLocks/>
          </p:cNvGraphicFramePr>
          <p:nvPr>
            <p:extLst>
              <p:ext uri="{D42A27DB-BD31-4B8C-83A1-F6EECF244321}">
                <p14:modId xmlns:p14="http://schemas.microsoft.com/office/powerpoint/2010/main" val="2622241832"/>
              </p:ext>
            </p:extLst>
          </p:nvPr>
        </p:nvGraphicFramePr>
        <p:xfrm>
          <a:off x="2448868" y="1720645"/>
          <a:ext cx="7200000" cy="4320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54F550C7-A57A-1B10-1968-4BFB53FCD593}"/>
              </a:ext>
            </a:extLst>
          </p:cNvPr>
          <p:cNvSpPr txBox="1"/>
          <p:nvPr/>
        </p:nvSpPr>
        <p:spPr>
          <a:xfrm>
            <a:off x="10049839" y="3429000"/>
            <a:ext cx="1792094" cy="646331"/>
          </a:xfrm>
          <a:prstGeom prst="rect">
            <a:avLst/>
          </a:prstGeom>
          <a:noFill/>
        </p:spPr>
        <p:txBody>
          <a:bodyPr wrap="none" rtlCol="0">
            <a:spAutoFit/>
          </a:bodyPr>
          <a:lstStyle/>
          <a:p>
            <a:r>
              <a:rPr lang="nl-NL" dirty="0"/>
              <a:t>Inzet bestuurlijke</a:t>
            </a:r>
            <a:br>
              <a:rPr lang="nl-NL" dirty="0"/>
            </a:br>
            <a:r>
              <a:rPr lang="nl-NL" dirty="0"/>
              <a:t>ruimte</a:t>
            </a:r>
          </a:p>
        </p:txBody>
      </p:sp>
      <p:cxnSp>
        <p:nvCxnSpPr>
          <p:cNvPr id="9" name="Straight Arrow Connector 8">
            <a:extLst>
              <a:ext uri="{FF2B5EF4-FFF2-40B4-BE49-F238E27FC236}">
                <a16:creationId xmlns:a16="http://schemas.microsoft.com/office/drawing/2014/main" id="{862BF129-5C36-C3CD-97D1-C7AAE50FC0E4}"/>
              </a:ext>
            </a:extLst>
          </p:cNvPr>
          <p:cNvCxnSpPr>
            <a:cxnSpLocks/>
          </p:cNvCxnSpPr>
          <p:nvPr/>
        </p:nvCxnSpPr>
        <p:spPr>
          <a:xfrm flipV="1">
            <a:off x="9863192" y="3429000"/>
            <a:ext cx="0" cy="415984"/>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0C11D1E0-739C-B638-D8F4-EF72A82A12B8}"/>
              </a:ext>
            </a:extLst>
          </p:cNvPr>
          <p:cNvCxnSpPr>
            <a:cxnSpLocks/>
          </p:cNvCxnSpPr>
          <p:nvPr/>
        </p:nvCxnSpPr>
        <p:spPr>
          <a:xfrm flipV="1">
            <a:off x="9676545" y="3700130"/>
            <a:ext cx="0" cy="275969"/>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25473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5D0F1-9D08-850D-579E-A9124DA82C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2FFA35-B7E2-1CC9-DE2A-B3F291826C60}"/>
              </a:ext>
            </a:extLst>
          </p:cNvPr>
          <p:cNvSpPr>
            <a:spLocks noGrp="1"/>
          </p:cNvSpPr>
          <p:nvPr>
            <p:ph type="title"/>
          </p:nvPr>
        </p:nvSpPr>
        <p:spPr>
          <a:xfrm>
            <a:off x="838200" y="543671"/>
            <a:ext cx="10515600" cy="847449"/>
          </a:xfrm>
        </p:spPr>
        <p:txBody>
          <a:bodyPr>
            <a:noAutofit/>
          </a:bodyPr>
          <a:lstStyle/>
          <a:p>
            <a:r>
              <a:rPr lang="nl-NL" b="1" dirty="0"/>
              <a:t>Delta netto profijt - slapers</a:t>
            </a:r>
          </a:p>
        </p:txBody>
      </p:sp>
      <p:sp>
        <p:nvSpPr>
          <p:cNvPr id="4" name="Tijdelijke aanduiding voor inhoud 3">
            <a:extLst>
              <a:ext uri="{FF2B5EF4-FFF2-40B4-BE49-F238E27FC236}">
                <a16:creationId xmlns:a16="http://schemas.microsoft.com/office/drawing/2014/main" id="{025B25F5-AEC7-48F5-8259-472B5494F59B}"/>
              </a:ext>
            </a:extLst>
          </p:cNvPr>
          <p:cNvSpPr>
            <a:spLocks noGrp="1"/>
          </p:cNvSpPr>
          <p:nvPr>
            <p:ph idx="1"/>
          </p:nvPr>
        </p:nvSpPr>
        <p:spPr>
          <a:xfrm>
            <a:off x="838199" y="1300568"/>
            <a:ext cx="10710701" cy="1126675"/>
          </a:xfrm>
        </p:spPr>
        <p:txBody>
          <a:bodyPr vert="horz" lIns="91440" tIns="45720" rIns="91440" bIns="45720" rtlCol="0" anchor="t">
            <a:normAutofit/>
          </a:bodyPr>
          <a:lstStyle/>
          <a:p>
            <a:pPr marL="0" indent="0">
              <a:buClr>
                <a:srgbClr val="693A71"/>
              </a:buClr>
              <a:buSzPct val="110000"/>
              <a:buNone/>
            </a:pPr>
            <a:r>
              <a:rPr lang="nl-NL" sz="1600" b="1" dirty="0">
                <a:solidFill>
                  <a:schemeClr val="tx1"/>
                </a:solidFill>
              </a:rPr>
              <a:t>De uitkomsten voor slapers wijzigen daarmee ook iets (verbeteren). </a:t>
            </a: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a:p>
            <a:pPr marL="306070" indent="-350520">
              <a:buClr>
                <a:srgbClr val="693A71"/>
              </a:buClr>
              <a:buSzPct val="110000"/>
            </a:pPr>
            <a:endParaRPr lang="nl-NL" sz="1200" dirty="0">
              <a:solidFill>
                <a:schemeClr val="tx1"/>
              </a:solidFill>
              <a:ea typeface="Calibri" panose="020F0502020204030204"/>
              <a:cs typeface="Calibri" panose="020F0502020204030204"/>
            </a:endParaRPr>
          </a:p>
        </p:txBody>
      </p:sp>
      <p:graphicFrame>
        <p:nvGraphicFramePr>
          <p:cNvPr id="5" name="Chart 4">
            <a:extLst>
              <a:ext uri="{FF2B5EF4-FFF2-40B4-BE49-F238E27FC236}">
                <a16:creationId xmlns:a16="http://schemas.microsoft.com/office/drawing/2014/main" id="{8D8E8C50-D83B-4F86-ABD8-C7CE98690272}"/>
              </a:ext>
            </a:extLst>
          </p:cNvPr>
          <p:cNvGraphicFramePr>
            <a:graphicFrameLocks/>
          </p:cNvGraphicFramePr>
          <p:nvPr>
            <p:extLst>
              <p:ext uri="{D42A27DB-BD31-4B8C-83A1-F6EECF244321}">
                <p14:modId xmlns:p14="http://schemas.microsoft.com/office/powerpoint/2010/main" val="319088017"/>
              </p:ext>
            </p:extLst>
          </p:nvPr>
        </p:nvGraphicFramePr>
        <p:xfrm>
          <a:off x="2251889" y="1602769"/>
          <a:ext cx="7688221" cy="43346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442762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81f42e7-5dd7-4f0f-a6fd-c05c3ed99ea6" xsi:nil="true"/>
    <lcf76f155ced4ddcb4097134ff3c332f xmlns="585aa5e0-a191-478e-a4ee-c409546f396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154AC5464E34428A7459E9AE32F3A8" ma:contentTypeVersion="13" ma:contentTypeDescription="Een nieuw document maken." ma:contentTypeScope="" ma:versionID="85e5b1454fa69c53f3a5c5429303069f">
  <xsd:schema xmlns:xsd="http://www.w3.org/2001/XMLSchema" xmlns:xs="http://www.w3.org/2001/XMLSchema" xmlns:p="http://schemas.microsoft.com/office/2006/metadata/properties" xmlns:ns2="585aa5e0-a191-478e-a4ee-c409546f3961" xmlns:ns3="e81f42e7-5dd7-4f0f-a6fd-c05c3ed99ea6" targetNamespace="http://schemas.microsoft.com/office/2006/metadata/properties" ma:root="true" ma:fieldsID="e50e8be51f65e9c5de0a4c36930d1ff5" ns2:_="" ns3:_="">
    <xsd:import namespace="585aa5e0-a191-478e-a4ee-c409546f3961"/>
    <xsd:import namespace="e81f42e7-5dd7-4f0f-a6fd-c05c3ed99ea6"/>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Location"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5aa5e0-a191-478e-a4ee-c409546f3961"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Afbeeldingtags" ma:readOnly="false" ma:fieldId="{5cf76f15-5ced-4ddc-b409-7134ff3c332f}" ma:taxonomyMulti="true" ma:sspId="e0a00eb9-2217-474f-99c3-cb548388eae5"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81f42e7-5dd7-4f0f-a6fd-c05c3ed99ea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d4eee275-fce0-42df-b44e-0ee3545aa65e}" ma:internalName="TaxCatchAll" ma:showField="CatchAllData" ma:web="e81f42e7-5dd7-4f0f-a6fd-c05c3ed99e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78F6213-B530-4CB0-A0E5-F7B6D0083352}">
  <ds:schemaRefs>
    <ds:schemaRef ds:uri="http://purl.org/dc/terms/"/>
    <ds:schemaRef ds:uri="http://schemas.microsoft.com/office/infopath/2007/PartnerControls"/>
    <ds:schemaRef ds:uri="http://purl.org/dc/elements/1.1/"/>
    <ds:schemaRef ds:uri="http://schemas.microsoft.com/office/2006/metadata/properties"/>
    <ds:schemaRef ds:uri="e81f42e7-5dd7-4f0f-a6fd-c05c3ed99ea6"/>
    <ds:schemaRef ds:uri="http://www.w3.org/XML/1998/namespace"/>
    <ds:schemaRef ds:uri="585aa5e0-a191-478e-a4ee-c409546f3961"/>
    <ds:schemaRef ds:uri="http://schemas.microsoft.com/office/2006/documentManagement/type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06376F55-050C-4A98-9EB8-B08BA8AB01A2}">
  <ds:schemaRefs>
    <ds:schemaRef ds:uri="585aa5e0-a191-478e-a4ee-c409546f3961"/>
    <ds:schemaRef ds:uri="e81f42e7-5dd7-4f0f-a6fd-c05c3ed99ea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D864D90-C3E4-4FFB-86AE-DE657E8A27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1588</TotalTime>
  <Words>957</Words>
  <Application>Microsoft Office PowerPoint</Application>
  <PresentationFormat>Breedbeeld</PresentationFormat>
  <Paragraphs>197</Paragraphs>
  <Slides>13</Slides>
  <Notes>13</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13</vt:i4>
      </vt:variant>
    </vt:vector>
  </HeadingPairs>
  <TitlesOfParts>
    <vt:vector size="18" baseType="lpstr">
      <vt:lpstr>Arial</vt:lpstr>
      <vt:lpstr>Calibri</vt:lpstr>
      <vt:lpstr>Calibri Light</vt:lpstr>
      <vt:lpstr>Kantoorthema</vt:lpstr>
      <vt:lpstr>1_Kantoorthema</vt:lpstr>
      <vt:lpstr>Bijsturing Transitieplan</vt:lpstr>
      <vt:lpstr>Aanleiding en transitiedoelstellingen</vt:lpstr>
      <vt:lpstr>Aanleiding en transitiedoelstellingen</vt:lpstr>
      <vt:lpstr>Nieuwe inzichten </vt:lpstr>
      <vt:lpstr>Spreidingstermijn</vt:lpstr>
      <vt:lpstr>Delta netto profijt</vt:lpstr>
      <vt:lpstr>Delta netto profijt</vt:lpstr>
      <vt:lpstr>Delta netto profijt</vt:lpstr>
      <vt:lpstr>Delta netto profijt - slapers</vt:lpstr>
      <vt:lpstr>Nieuwe inzichten – pensioenverwachting</vt:lpstr>
      <vt:lpstr>Nieuwe inzichten – pensioenverwachting</vt:lpstr>
      <vt:lpstr>Stemming ALV</vt:lpstr>
      <vt:lpstr>Vragen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Marita van Herpen</dc:creator>
  <cp:lastModifiedBy>Barend de Leijster</cp:lastModifiedBy>
  <cp:revision>16</cp:revision>
  <dcterms:created xsi:type="dcterms:W3CDTF">2021-05-28T08:43:59Z</dcterms:created>
  <dcterms:modified xsi:type="dcterms:W3CDTF">2026-01-27T17:43:35Z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0x0101003B154AC5464E34428A7459E9AE32F3A8</vt:lpwstr>
  </property>
  <property fmtid="{D5CDD505-2E9C-101B-9397-08002B2CF9AE}" pid="3" name="Order">
    <vt:r8>4247600</vt:r8>
  </property>
  <property fmtid="{D5CDD505-2E9C-101B-9397-08002B2CF9AE}" pid="4" name="MediaServiceImageTags">
    <vt:lpwstr/>
  </property>
</Properties>
</file>